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99" r:id="rId1"/>
  </p:sldMasterIdLst>
  <p:notesMasterIdLst>
    <p:notesMasterId r:id="rId8"/>
  </p:notesMasterIdLst>
  <p:sldIdLst>
    <p:sldId id="256" r:id="rId2"/>
    <p:sldId id="259" r:id="rId3"/>
    <p:sldId id="258" r:id="rId4"/>
    <p:sldId id="261" r:id="rId5"/>
    <p:sldId id="260" r:id="rId6"/>
    <p:sldId id="262" r:id="rId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D4E591C-C895-405B-A616-9AB38E543CB3}">
  <a:tblStyle styleId="{0D4E591C-C895-405B-A616-9AB38E543CB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35" autoAdjust="0"/>
    <p:restoredTop sz="94630"/>
  </p:normalViewPr>
  <p:slideViewPr>
    <p:cSldViewPr snapToGrid="0">
      <p:cViewPr>
        <p:scale>
          <a:sx n="100" d="100"/>
          <a:sy n="100" d="100"/>
        </p:scale>
        <p:origin x="2100" y="726"/>
      </p:cViewPr>
      <p:guideLst/>
    </p:cSldViewPr>
  </p:slideViewPr>
  <p:outlineViewPr>
    <p:cViewPr>
      <p:scale>
        <a:sx n="33" d="100"/>
        <a:sy n="33" d="100"/>
      </p:scale>
      <p:origin x="0" y="-463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 This is the official ASU Presentation template theme">
  <p:cSld name="CUSTOM_21">
    <p:bg>
      <p:bgPr>
        <a:solidFill>
          <a:schemeClr val="accen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/>
        </p:nvSpPr>
        <p:spPr>
          <a:xfrm>
            <a:off x="420625" y="994550"/>
            <a:ext cx="8275200" cy="29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dk1"/>
                </a:solidFill>
              </a:rPr>
              <a:t>Official ASU presentation template theme for Google Slides</a:t>
            </a:r>
            <a:endParaRPr sz="6000" b="1">
              <a:solidFill>
                <a:schemeClr val="dk1"/>
              </a:solidFill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420625" y="3980950"/>
            <a:ext cx="8275200" cy="1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highlight>
                  <a:schemeClr val="dk1"/>
                </a:highlight>
              </a:rPr>
              <a:t>.</a:t>
            </a:r>
            <a:r>
              <a:rPr lang="en" sz="1600" b="1">
                <a:solidFill>
                  <a:schemeClr val="lt1"/>
                </a:solidFill>
                <a:highlight>
                  <a:schemeClr val="dk1"/>
                </a:highlight>
              </a:rPr>
              <a:t>From Enterprise Brand Strategy and Management</a:t>
            </a:r>
            <a:r>
              <a:rPr lang="en" sz="1600" b="1">
                <a:solidFill>
                  <a:schemeClr val="dk1"/>
                </a:solidFill>
                <a:highlight>
                  <a:schemeClr val="dk1"/>
                </a:highlight>
              </a:rPr>
              <a:t>.</a:t>
            </a:r>
            <a:endParaRPr sz="1600" b="1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pic>
        <p:nvPicPr>
          <p:cNvPr id="14" name="Logo" descr="Arizona State Univerity logo"/>
          <p:cNvPicPr preferRelativeResize="0"/>
          <p:nvPr/>
        </p:nvPicPr>
        <p:blipFill rotWithShape="1">
          <a:blip r:embed="rId2">
            <a:alphaModFix/>
          </a:blip>
          <a:srcRect l="6424" t="21559" r="59273" b="21284"/>
          <a:stretch/>
        </p:blipFill>
        <p:spPr>
          <a:xfrm>
            <a:off x="407500" y="297225"/>
            <a:ext cx="910050" cy="42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Agenda slide options →">
  <p:cSld name="CUSTOM_21_1">
    <p:bg>
      <p:bgPr>
        <a:solidFill>
          <a:schemeClr val="accent5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/>
        </p:nvSpPr>
        <p:spPr>
          <a:xfrm>
            <a:off x="2411725" y="1065053"/>
            <a:ext cx="6288300" cy="29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rgbClr val="191919"/>
                </a:highlight>
              </a:rPr>
              <a:t>Agenda and schedule slides</a:t>
            </a:r>
            <a:endParaRPr sz="7200" b="1">
              <a:solidFill>
                <a:srgbClr val="FFFFFF"/>
              </a:solidFill>
              <a:highlight>
                <a:srgbClr val="191919"/>
              </a:highlight>
            </a:endParaRPr>
          </a:p>
        </p:txBody>
      </p:sp>
      <p:sp>
        <p:nvSpPr>
          <p:cNvPr id="60" name="Google Shape;60;p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2 Number and stat slide - 6 stats - Black">
  <p:cSld name="CUSTOM_25_1_1_3_2">
    <p:bg>
      <p:bgPr>
        <a:solidFill>
          <a:schemeClr val="dk1"/>
        </a:solidFill>
        <a:effectLst/>
      </p:bgPr>
    </p:bg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10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7" name="Google Shape;727;p110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8" name="Google Shape;728;p1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0650" y="1165475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110"/>
          <p:cNvSpPr txBox="1">
            <a:spLocks noGrp="1"/>
          </p:cNvSpPr>
          <p:nvPr>
            <p:ph type="title" idx="2"/>
          </p:nvPr>
        </p:nvSpPr>
        <p:spPr>
          <a:xfrm>
            <a:off x="579775" y="1294850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0" name="Google Shape;730;p110"/>
          <p:cNvSpPr txBox="1">
            <a:spLocks noGrp="1"/>
          </p:cNvSpPr>
          <p:nvPr>
            <p:ph type="body" idx="3"/>
          </p:nvPr>
        </p:nvSpPr>
        <p:spPr>
          <a:xfrm>
            <a:off x="579775" y="1786900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31" name="Google Shape;731;p1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64950" y="1165475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110"/>
          <p:cNvSpPr txBox="1">
            <a:spLocks noGrp="1"/>
          </p:cNvSpPr>
          <p:nvPr>
            <p:ph type="title" idx="4"/>
          </p:nvPr>
        </p:nvSpPr>
        <p:spPr>
          <a:xfrm>
            <a:off x="3524075" y="1294850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110"/>
          <p:cNvSpPr txBox="1">
            <a:spLocks noGrp="1"/>
          </p:cNvSpPr>
          <p:nvPr>
            <p:ph type="body" idx="5"/>
          </p:nvPr>
        </p:nvSpPr>
        <p:spPr>
          <a:xfrm>
            <a:off x="3524075" y="1786900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34" name="Google Shape;734;p1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91075" y="1165475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110"/>
          <p:cNvSpPr txBox="1">
            <a:spLocks noGrp="1"/>
          </p:cNvSpPr>
          <p:nvPr>
            <p:ph type="title" idx="6"/>
          </p:nvPr>
        </p:nvSpPr>
        <p:spPr>
          <a:xfrm>
            <a:off x="6450200" y="1294850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6" name="Google Shape;736;p110"/>
          <p:cNvSpPr txBox="1">
            <a:spLocks noGrp="1"/>
          </p:cNvSpPr>
          <p:nvPr>
            <p:ph type="body" idx="7"/>
          </p:nvPr>
        </p:nvSpPr>
        <p:spPr>
          <a:xfrm>
            <a:off x="6450200" y="1786900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37" name="Google Shape;737;p1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0650" y="2772350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110"/>
          <p:cNvSpPr txBox="1">
            <a:spLocks noGrp="1"/>
          </p:cNvSpPr>
          <p:nvPr>
            <p:ph type="title" idx="8"/>
          </p:nvPr>
        </p:nvSpPr>
        <p:spPr>
          <a:xfrm>
            <a:off x="579775" y="2901725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110"/>
          <p:cNvSpPr txBox="1">
            <a:spLocks noGrp="1"/>
          </p:cNvSpPr>
          <p:nvPr>
            <p:ph type="body" idx="9"/>
          </p:nvPr>
        </p:nvSpPr>
        <p:spPr>
          <a:xfrm>
            <a:off x="579775" y="3393775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40" name="Google Shape;740;p1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64950" y="2772350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110"/>
          <p:cNvSpPr txBox="1">
            <a:spLocks noGrp="1"/>
          </p:cNvSpPr>
          <p:nvPr>
            <p:ph type="title" idx="13"/>
          </p:nvPr>
        </p:nvSpPr>
        <p:spPr>
          <a:xfrm>
            <a:off x="3524075" y="2901725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2" name="Google Shape;742;p110"/>
          <p:cNvSpPr txBox="1">
            <a:spLocks noGrp="1"/>
          </p:cNvSpPr>
          <p:nvPr>
            <p:ph type="body" idx="14"/>
          </p:nvPr>
        </p:nvSpPr>
        <p:spPr>
          <a:xfrm>
            <a:off x="3524075" y="3393775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43" name="Google Shape;743;p1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91075" y="2772350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110"/>
          <p:cNvSpPr txBox="1">
            <a:spLocks noGrp="1"/>
          </p:cNvSpPr>
          <p:nvPr>
            <p:ph type="title" idx="15"/>
          </p:nvPr>
        </p:nvSpPr>
        <p:spPr>
          <a:xfrm>
            <a:off x="6450200" y="2901725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110"/>
          <p:cNvSpPr txBox="1">
            <a:spLocks noGrp="1"/>
          </p:cNvSpPr>
          <p:nvPr>
            <p:ph type="body" idx="16"/>
          </p:nvPr>
        </p:nvSpPr>
        <p:spPr>
          <a:xfrm>
            <a:off x="6450200" y="3393775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3 Number and stat slide">
  <p:cSld name="CUSTOM_25_2_1"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11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28332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111"/>
          <p:cNvSpPr txBox="1">
            <a:spLocks noGrp="1"/>
          </p:cNvSpPr>
          <p:nvPr>
            <p:ph type="subTitle" idx="2"/>
          </p:nvPr>
        </p:nvSpPr>
        <p:spPr>
          <a:xfrm>
            <a:off x="421935" y="756625"/>
            <a:ext cx="2833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111"/>
          <p:cNvSpPr txBox="1">
            <a:spLocks noGrp="1"/>
          </p:cNvSpPr>
          <p:nvPr>
            <p:ph type="body" idx="1"/>
          </p:nvPr>
        </p:nvSpPr>
        <p:spPr>
          <a:xfrm>
            <a:off x="4617725" y="320050"/>
            <a:ext cx="4078200" cy="102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51" name="Google Shape;751;p111"/>
          <p:cNvSpPr txBox="1">
            <a:spLocks noGrp="1"/>
          </p:cNvSpPr>
          <p:nvPr>
            <p:ph type="subTitle" idx="4"/>
          </p:nvPr>
        </p:nvSpPr>
        <p:spPr>
          <a:xfrm>
            <a:off x="434575" y="2155025"/>
            <a:ext cx="2404800" cy="19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1pPr>
            <a:lvl2pPr lvl="1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50" name="Stat 1"/>
          <p:cNvSpPr txBox="1">
            <a:spLocks noGrp="1"/>
          </p:cNvSpPr>
          <p:nvPr>
            <p:ph type="title" idx="3"/>
          </p:nvPr>
        </p:nvSpPr>
        <p:spPr>
          <a:xfrm>
            <a:off x="436825" y="2453500"/>
            <a:ext cx="24141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56" name="Google Shape;756;p111"/>
          <p:cNvSpPr txBox="1">
            <a:spLocks noGrp="1"/>
          </p:cNvSpPr>
          <p:nvPr>
            <p:ph type="body" idx="9"/>
          </p:nvPr>
        </p:nvSpPr>
        <p:spPr>
          <a:xfrm>
            <a:off x="439150" y="3230325"/>
            <a:ext cx="2395500" cy="47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753" name="Google Shape;753;p111"/>
          <p:cNvSpPr txBox="1">
            <a:spLocks noGrp="1"/>
          </p:cNvSpPr>
          <p:nvPr>
            <p:ph type="subTitle" idx="6"/>
          </p:nvPr>
        </p:nvSpPr>
        <p:spPr>
          <a:xfrm>
            <a:off x="3355850" y="2155025"/>
            <a:ext cx="2423100" cy="19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1pPr>
            <a:lvl2pPr lvl="1" algn="ctr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52" name="Stat 2"/>
          <p:cNvSpPr txBox="1">
            <a:spLocks noGrp="1"/>
          </p:cNvSpPr>
          <p:nvPr>
            <p:ph type="title" idx="5"/>
          </p:nvPr>
        </p:nvSpPr>
        <p:spPr>
          <a:xfrm>
            <a:off x="3358100" y="2453500"/>
            <a:ext cx="24231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highlight>
                  <a:schemeClr val="accen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57" name="Google Shape;757;p111"/>
          <p:cNvSpPr txBox="1">
            <a:spLocks noGrp="1"/>
          </p:cNvSpPr>
          <p:nvPr>
            <p:ph type="body" idx="13"/>
          </p:nvPr>
        </p:nvSpPr>
        <p:spPr>
          <a:xfrm>
            <a:off x="3355850" y="3230325"/>
            <a:ext cx="2395500" cy="47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755" name="Google Shape;755;p111"/>
          <p:cNvSpPr txBox="1">
            <a:spLocks noGrp="1"/>
          </p:cNvSpPr>
          <p:nvPr>
            <p:ph type="subTitle" idx="8"/>
          </p:nvPr>
        </p:nvSpPr>
        <p:spPr>
          <a:xfrm>
            <a:off x="6291075" y="2155025"/>
            <a:ext cx="2404800" cy="19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1pPr>
            <a:lvl2pPr lvl="1" algn="ctr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54" name="Stat 3"/>
          <p:cNvSpPr txBox="1">
            <a:spLocks noGrp="1"/>
          </p:cNvSpPr>
          <p:nvPr>
            <p:ph type="title" idx="7"/>
          </p:nvPr>
        </p:nvSpPr>
        <p:spPr>
          <a:xfrm>
            <a:off x="6293325" y="2453500"/>
            <a:ext cx="24024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highlight>
                  <a:schemeClr val="accen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58" name="Google Shape;758;p111"/>
          <p:cNvSpPr txBox="1">
            <a:spLocks noGrp="1"/>
          </p:cNvSpPr>
          <p:nvPr>
            <p:ph type="body" idx="14"/>
          </p:nvPr>
        </p:nvSpPr>
        <p:spPr>
          <a:xfrm>
            <a:off x="6291075" y="3230325"/>
            <a:ext cx="2395500" cy="47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cxnSp>
        <p:nvCxnSpPr>
          <p:cNvPr id="759" name="Google Shape;759;p1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091500" y="2155025"/>
            <a:ext cx="0" cy="1565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0" name="Google Shape;760;p1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32875" y="2155025"/>
            <a:ext cx="0" cy="1565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Quote slide options →">
  <p:cSld name="CUSTOM_23_1_1_1_1_2_1_1_1_1_1_1_1_1_1_2">
    <p:bg>
      <p:bgPr>
        <a:solidFill>
          <a:schemeClr val="accent5"/>
        </a:solidFill>
        <a:effectLst/>
      </p:bgPr>
    </p:bg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12"/>
          <p:cNvSpPr txBox="1"/>
          <p:nvPr/>
        </p:nvSpPr>
        <p:spPr>
          <a:xfrm>
            <a:off x="2411725" y="2070724"/>
            <a:ext cx="62883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chemeClr val="dk1"/>
                </a:highlight>
              </a:rPr>
              <a:t>Quote slides</a:t>
            </a:r>
            <a:endParaRPr sz="7200" b="1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763" name="Google Shape;763;p1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1 Quote slide - White">
  <p:cSld name="CUSTOM_23_1_1_2_1_1_1_1_1_1_1_1_1_1"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13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767" name="Google Shape;767;p113"/>
          <p:cNvSpPr txBox="1">
            <a:spLocks noGrp="1"/>
          </p:cNvSpPr>
          <p:nvPr>
            <p:ph type="subTitle" idx="2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768" name="Google Shape;768;p113" descr="Open quotation mark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0625" y="1434425"/>
            <a:ext cx="740675" cy="607773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113"/>
          <p:cNvSpPr txBox="1">
            <a:spLocks noGrp="1"/>
          </p:cNvSpPr>
          <p:nvPr>
            <p:ph type="body" idx="1"/>
          </p:nvPr>
        </p:nvSpPr>
        <p:spPr>
          <a:xfrm>
            <a:off x="1261875" y="1721376"/>
            <a:ext cx="5762700" cy="208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b="1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b="1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b="1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b="1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b="1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1 Quote slide - Black">
  <p:cSld name="CUSTOM_23_1_1_2_1_1_1_1_1_1_1_1_1_1_1">
    <p:bg>
      <p:bgPr>
        <a:solidFill>
          <a:schemeClr val="dk1"/>
        </a:solidFill>
        <a:effectLst/>
      </p:bgPr>
    </p:bg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14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772" name="Google Shape;772;p114"/>
          <p:cNvSpPr txBox="1">
            <a:spLocks noGrp="1"/>
          </p:cNvSpPr>
          <p:nvPr>
            <p:ph type="subTitle" idx="2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l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773" name="Google Shape;773;p114" descr="Open quotation mark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0625" y="1434425"/>
            <a:ext cx="740675" cy="607773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114"/>
          <p:cNvSpPr txBox="1">
            <a:spLocks noGrp="1"/>
          </p:cNvSpPr>
          <p:nvPr>
            <p:ph type="body" idx="1"/>
          </p:nvPr>
        </p:nvSpPr>
        <p:spPr>
          <a:xfrm>
            <a:off x="1261875" y="1721376"/>
            <a:ext cx="5762700" cy="208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b="1"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b="1"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b="1"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b="1"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b="1"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2 Quote slide - White">
  <p:cSld name="CUSTOM_23_1_1_2_1_1_1_1_1_1_1_1_1_1_4"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16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782" name="Google Shape;782;p116"/>
          <p:cNvSpPr txBox="1">
            <a:spLocks noGrp="1"/>
          </p:cNvSpPr>
          <p:nvPr>
            <p:ph type="subTitle" idx="2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116"/>
          <p:cNvSpPr txBox="1"/>
          <p:nvPr/>
        </p:nvSpPr>
        <p:spPr>
          <a:xfrm>
            <a:off x="2761168" y="882234"/>
            <a:ext cx="1119000" cy="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" sz="1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15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116"/>
          <p:cNvSpPr txBox="1">
            <a:spLocks noGrp="1"/>
          </p:cNvSpPr>
          <p:nvPr>
            <p:ph type="body" idx="1"/>
          </p:nvPr>
        </p:nvSpPr>
        <p:spPr>
          <a:xfrm>
            <a:off x="2935225" y="1927100"/>
            <a:ext cx="5760600" cy="208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b="1"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b="1"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b="1"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b="1"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b="1"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b="1"/>
            </a:lvl9pPr>
          </a:lstStyle>
          <a:p>
            <a:endParaRPr/>
          </a:p>
        </p:txBody>
      </p:sp>
      <p:sp>
        <p:nvSpPr>
          <p:cNvPr id="783" name="Google Shape;783;p1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640075" y="1586948"/>
            <a:ext cx="1773900" cy="17739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2 Quote slide - Black">
  <p:cSld name="CUSTOM_23_1_1_2_1_1_1_1_1_1_1_1_1_1_4_1">
    <p:bg>
      <p:bgPr>
        <a:solidFill>
          <a:schemeClr val="dk1"/>
        </a:solidFill>
        <a:effectLst/>
      </p:bgPr>
    </p:bg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17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790" name="Google Shape;790;p117"/>
          <p:cNvSpPr txBox="1">
            <a:spLocks noGrp="1"/>
          </p:cNvSpPr>
          <p:nvPr>
            <p:ph type="subTitle" idx="3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l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88" name="Google Shape;788;p117"/>
          <p:cNvSpPr txBox="1"/>
          <p:nvPr/>
        </p:nvSpPr>
        <p:spPr>
          <a:xfrm>
            <a:off x="2761168" y="882234"/>
            <a:ext cx="1119000" cy="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" sz="115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15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117"/>
          <p:cNvSpPr txBox="1">
            <a:spLocks noGrp="1"/>
          </p:cNvSpPr>
          <p:nvPr>
            <p:ph type="body" idx="1"/>
          </p:nvPr>
        </p:nvSpPr>
        <p:spPr>
          <a:xfrm>
            <a:off x="2935225" y="1927100"/>
            <a:ext cx="5760600" cy="208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b="1"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b="1"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b="1"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b="1"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b="1"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7" name="Google Shape;787;p1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640075" y="1586948"/>
            <a:ext cx="1773900" cy="17739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2 Quote slide - Gold">
  <p:cSld name="CUSTOM_23_1_1_2_1_1_1_1_1_1_1_1_1_1_4_2">
    <p:bg>
      <p:bgPr>
        <a:solidFill>
          <a:schemeClr val="accent1"/>
        </a:solidFill>
        <a:effectLst/>
      </p:bgPr>
    </p:bg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18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794" name="Google Shape;794;p118"/>
          <p:cNvSpPr txBox="1">
            <a:spLocks noGrp="1"/>
          </p:cNvSpPr>
          <p:nvPr>
            <p:ph type="subTitle" idx="2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l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118"/>
          <p:cNvSpPr txBox="1"/>
          <p:nvPr/>
        </p:nvSpPr>
        <p:spPr>
          <a:xfrm>
            <a:off x="2761168" y="882234"/>
            <a:ext cx="1119000" cy="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" sz="1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1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118"/>
          <p:cNvSpPr txBox="1">
            <a:spLocks noGrp="1"/>
          </p:cNvSpPr>
          <p:nvPr>
            <p:ph type="body" idx="1"/>
          </p:nvPr>
        </p:nvSpPr>
        <p:spPr>
          <a:xfrm>
            <a:off x="2935225" y="1927100"/>
            <a:ext cx="5760600" cy="208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b="1"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b="1"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b="1"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b="1"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b="1"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b="1"/>
            </a:lvl9pPr>
          </a:lstStyle>
          <a:p>
            <a:endParaRPr/>
          </a:p>
        </p:txBody>
      </p:sp>
      <p:sp>
        <p:nvSpPr>
          <p:cNvPr id="795" name="Google Shape;795;p1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640075" y="1586948"/>
            <a:ext cx="1773900" cy="17739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Photo slide options →">
  <p:cSld name="CUSTOM_23_1_1_1_1_2_1_1_1_1_1_1_1_1_1_3_1">
    <p:bg>
      <p:bgPr>
        <a:solidFill>
          <a:schemeClr val="accent5"/>
        </a:solidFill>
        <a:effectLst/>
      </p:bgPr>
    </p:bg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19"/>
          <p:cNvSpPr txBox="1"/>
          <p:nvPr/>
        </p:nvSpPr>
        <p:spPr>
          <a:xfrm>
            <a:off x="2411725" y="2073000"/>
            <a:ext cx="67323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chemeClr val="dk1"/>
                </a:highlight>
              </a:rPr>
              <a:t>Photo slides</a:t>
            </a:r>
            <a:endParaRPr sz="7200" b="1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799" name="Google Shape;799;p1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1 Photo slide - Background">
  <p:cSld name="CUSTOM_28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20" descr="Large photo"/>
          <p:cNvSpPr>
            <a:spLocks noGrp="1"/>
          </p:cNvSpPr>
          <p:nvPr>
            <p:ph type="pic" idx="2"/>
          </p:nvPr>
        </p:nvSpPr>
        <p:spPr>
          <a:xfrm>
            <a:off x="-29300" y="-30900"/>
            <a:ext cx="9182400" cy="516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2 Agenda slide">
  <p:cSld name="CUSTOM_20_1_3">
    <p:bg>
      <p:bgPr>
        <a:solidFill>
          <a:schemeClr val="dk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20625" y="994550"/>
            <a:ext cx="2935200" cy="315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5072075" y="1012025"/>
            <a:ext cx="3624000" cy="316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625600" y="1134525"/>
            <a:ext cx="1057200" cy="28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0"/>
              <a:buFont typeface="Arial"/>
              <a:buNone/>
            </a:pPr>
            <a:r>
              <a:rPr lang="en" sz="22500" b="0" i="0" u="none" strike="noStrike" cap="none">
                <a:solidFill>
                  <a:srgbClr val="FFC627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100" b="0" i="0" u="none" strike="noStrike" cap="none">
              <a:solidFill>
                <a:srgbClr val="FFC62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1 Photo slide - Grid">
  <p:cSld name="CUSTOM_23_1_1_1_2"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21"/>
          <p:cNvSpPr>
            <a:spLocks noGrp="1"/>
          </p:cNvSpPr>
          <p:nvPr>
            <p:ph type="pic" idx="2"/>
          </p:nvPr>
        </p:nvSpPr>
        <p:spPr>
          <a:xfrm>
            <a:off x="63" y="13"/>
            <a:ext cx="2202600" cy="2515200"/>
          </a:xfrm>
          <a:prstGeom prst="rect">
            <a:avLst/>
          </a:prstGeom>
          <a:noFill/>
          <a:ln>
            <a:noFill/>
          </a:ln>
        </p:spPr>
      </p:sp>
      <p:sp>
        <p:nvSpPr>
          <p:cNvPr id="804" name="Google Shape;804;p121"/>
          <p:cNvSpPr>
            <a:spLocks noGrp="1"/>
          </p:cNvSpPr>
          <p:nvPr>
            <p:ph type="pic" idx="3"/>
          </p:nvPr>
        </p:nvSpPr>
        <p:spPr>
          <a:xfrm>
            <a:off x="63" y="2617758"/>
            <a:ext cx="2202600" cy="2525700"/>
          </a:xfrm>
          <a:prstGeom prst="rect">
            <a:avLst/>
          </a:prstGeom>
          <a:noFill/>
          <a:ln>
            <a:noFill/>
          </a:ln>
        </p:spPr>
      </p:sp>
      <p:sp>
        <p:nvSpPr>
          <p:cNvPr id="805" name="Google Shape;805;p121"/>
          <p:cNvSpPr>
            <a:spLocks noGrp="1"/>
          </p:cNvSpPr>
          <p:nvPr>
            <p:ph type="pic" idx="4"/>
          </p:nvPr>
        </p:nvSpPr>
        <p:spPr>
          <a:xfrm>
            <a:off x="2313818" y="13"/>
            <a:ext cx="2202600" cy="2515200"/>
          </a:xfrm>
          <a:prstGeom prst="rect">
            <a:avLst/>
          </a:prstGeom>
          <a:noFill/>
          <a:ln>
            <a:noFill/>
          </a:ln>
        </p:spPr>
      </p:sp>
      <p:sp>
        <p:nvSpPr>
          <p:cNvPr id="806" name="Google Shape;806;p121"/>
          <p:cNvSpPr>
            <a:spLocks noGrp="1"/>
          </p:cNvSpPr>
          <p:nvPr>
            <p:ph type="pic" idx="5"/>
          </p:nvPr>
        </p:nvSpPr>
        <p:spPr>
          <a:xfrm>
            <a:off x="2313818" y="2617758"/>
            <a:ext cx="2202600" cy="2525700"/>
          </a:xfrm>
          <a:prstGeom prst="rect">
            <a:avLst/>
          </a:prstGeom>
          <a:noFill/>
          <a:ln>
            <a:noFill/>
          </a:ln>
        </p:spPr>
      </p:sp>
      <p:sp>
        <p:nvSpPr>
          <p:cNvPr id="807" name="Google Shape;807;p121"/>
          <p:cNvSpPr>
            <a:spLocks noGrp="1"/>
          </p:cNvSpPr>
          <p:nvPr>
            <p:ph type="pic" idx="6"/>
          </p:nvPr>
        </p:nvSpPr>
        <p:spPr>
          <a:xfrm>
            <a:off x="4627573" y="13"/>
            <a:ext cx="2202600" cy="2515200"/>
          </a:xfrm>
          <a:prstGeom prst="rect">
            <a:avLst/>
          </a:prstGeom>
          <a:noFill/>
          <a:ln>
            <a:noFill/>
          </a:ln>
        </p:spPr>
      </p:sp>
      <p:sp>
        <p:nvSpPr>
          <p:cNvPr id="808" name="Google Shape;808;p121"/>
          <p:cNvSpPr>
            <a:spLocks noGrp="1"/>
          </p:cNvSpPr>
          <p:nvPr>
            <p:ph type="pic" idx="7"/>
          </p:nvPr>
        </p:nvSpPr>
        <p:spPr>
          <a:xfrm>
            <a:off x="4627573" y="2617758"/>
            <a:ext cx="2202600" cy="2525700"/>
          </a:xfrm>
          <a:prstGeom prst="rect">
            <a:avLst/>
          </a:prstGeom>
          <a:noFill/>
          <a:ln>
            <a:noFill/>
          </a:ln>
        </p:spPr>
      </p:sp>
      <p:sp>
        <p:nvSpPr>
          <p:cNvPr id="809" name="Google Shape;809;p121"/>
          <p:cNvSpPr>
            <a:spLocks noGrp="1"/>
          </p:cNvSpPr>
          <p:nvPr>
            <p:ph type="pic" idx="8"/>
          </p:nvPr>
        </p:nvSpPr>
        <p:spPr>
          <a:xfrm>
            <a:off x="6941328" y="13"/>
            <a:ext cx="2202600" cy="2515200"/>
          </a:xfrm>
          <a:prstGeom prst="rect">
            <a:avLst/>
          </a:prstGeom>
          <a:noFill/>
          <a:ln>
            <a:noFill/>
          </a:ln>
        </p:spPr>
      </p:sp>
      <p:sp>
        <p:nvSpPr>
          <p:cNvPr id="810" name="Google Shape;810;p121"/>
          <p:cNvSpPr>
            <a:spLocks noGrp="1"/>
          </p:cNvSpPr>
          <p:nvPr>
            <p:ph type="pic" idx="9"/>
          </p:nvPr>
        </p:nvSpPr>
        <p:spPr>
          <a:xfrm>
            <a:off x="6941328" y="2617758"/>
            <a:ext cx="2202600" cy="2525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1 Photo slide - Mosaic">
  <p:cSld name="CUSTOM_23_1_1_1_2_1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22"/>
          <p:cNvSpPr>
            <a:spLocks noGrp="1"/>
          </p:cNvSpPr>
          <p:nvPr>
            <p:ph type="pic" idx="2"/>
          </p:nvPr>
        </p:nvSpPr>
        <p:spPr>
          <a:xfrm>
            <a:off x="-10414" y="2136"/>
            <a:ext cx="2623800" cy="1675800"/>
          </a:xfrm>
          <a:prstGeom prst="rect">
            <a:avLst/>
          </a:prstGeom>
          <a:noFill/>
          <a:ln>
            <a:noFill/>
          </a:ln>
        </p:spPr>
      </p:sp>
      <p:sp>
        <p:nvSpPr>
          <p:cNvPr id="813" name="Google Shape;813;p122"/>
          <p:cNvSpPr>
            <a:spLocks noGrp="1"/>
          </p:cNvSpPr>
          <p:nvPr>
            <p:ph type="pic" idx="3"/>
          </p:nvPr>
        </p:nvSpPr>
        <p:spPr>
          <a:xfrm>
            <a:off x="-10425" y="1746100"/>
            <a:ext cx="2623800" cy="3397500"/>
          </a:xfrm>
          <a:prstGeom prst="rect">
            <a:avLst/>
          </a:prstGeom>
          <a:noFill/>
          <a:ln>
            <a:noFill/>
          </a:ln>
        </p:spPr>
      </p:sp>
      <p:sp>
        <p:nvSpPr>
          <p:cNvPr id="814" name="Google Shape;814;p122"/>
          <p:cNvSpPr>
            <a:spLocks noGrp="1"/>
          </p:cNvSpPr>
          <p:nvPr>
            <p:ph type="pic" idx="4"/>
          </p:nvPr>
        </p:nvSpPr>
        <p:spPr>
          <a:xfrm>
            <a:off x="2682550" y="1458075"/>
            <a:ext cx="3327600" cy="1675800"/>
          </a:xfrm>
          <a:prstGeom prst="rect">
            <a:avLst/>
          </a:prstGeom>
          <a:noFill/>
          <a:ln>
            <a:noFill/>
          </a:ln>
        </p:spPr>
      </p:sp>
      <p:sp>
        <p:nvSpPr>
          <p:cNvPr id="815" name="Google Shape;815;p122"/>
          <p:cNvSpPr>
            <a:spLocks noGrp="1"/>
          </p:cNvSpPr>
          <p:nvPr>
            <p:ph type="pic" idx="5"/>
          </p:nvPr>
        </p:nvSpPr>
        <p:spPr>
          <a:xfrm>
            <a:off x="2682544" y="2136"/>
            <a:ext cx="1749300" cy="1393200"/>
          </a:xfrm>
          <a:prstGeom prst="rect">
            <a:avLst/>
          </a:prstGeom>
          <a:noFill/>
          <a:ln>
            <a:noFill/>
          </a:ln>
        </p:spPr>
      </p:sp>
      <p:sp>
        <p:nvSpPr>
          <p:cNvPr id="816" name="Google Shape;816;p122"/>
          <p:cNvSpPr>
            <a:spLocks noGrp="1"/>
          </p:cNvSpPr>
          <p:nvPr>
            <p:ph type="pic" idx="6"/>
          </p:nvPr>
        </p:nvSpPr>
        <p:spPr>
          <a:xfrm>
            <a:off x="4490588" y="2136"/>
            <a:ext cx="1519500" cy="1393200"/>
          </a:xfrm>
          <a:prstGeom prst="rect">
            <a:avLst/>
          </a:prstGeom>
          <a:noFill/>
          <a:ln>
            <a:noFill/>
          </a:ln>
        </p:spPr>
      </p:sp>
      <p:sp>
        <p:nvSpPr>
          <p:cNvPr id="817" name="Google Shape;817;p122"/>
          <p:cNvSpPr>
            <a:spLocks noGrp="1"/>
          </p:cNvSpPr>
          <p:nvPr>
            <p:ph type="pic" idx="7"/>
          </p:nvPr>
        </p:nvSpPr>
        <p:spPr>
          <a:xfrm>
            <a:off x="6068831" y="2136"/>
            <a:ext cx="1560600" cy="3131700"/>
          </a:xfrm>
          <a:prstGeom prst="rect">
            <a:avLst/>
          </a:prstGeom>
          <a:noFill/>
          <a:ln>
            <a:noFill/>
          </a:ln>
        </p:spPr>
      </p:sp>
      <p:sp>
        <p:nvSpPr>
          <p:cNvPr id="818" name="Google Shape;818;p122"/>
          <p:cNvSpPr>
            <a:spLocks noGrp="1"/>
          </p:cNvSpPr>
          <p:nvPr>
            <p:ph type="pic" idx="8"/>
          </p:nvPr>
        </p:nvSpPr>
        <p:spPr>
          <a:xfrm>
            <a:off x="7688175" y="2136"/>
            <a:ext cx="1455900" cy="3131700"/>
          </a:xfrm>
          <a:prstGeom prst="rect">
            <a:avLst/>
          </a:prstGeom>
          <a:noFill/>
          <a:ln>
            <a:noFill/>
          </a:ln>
        </p:spPr>
      </p:sp>
      <p:sp>
        <p:nvSpPr>
          <p:cNvPr id="819" name="Google Shape;819;p122"/>
          <p:cNvSpPr>
            <a:spLocks noGrp="1"/>
          </p:cNvSpPr>
          <p:nvPr>
            <p:ph type="pic" idx="9"/>
          </p:nvPr>
        </p:nvSpPr>
        <p:spPr>
          <a:xfrm>
            <a:off x="2682550" y="3186300"/>
            <a:ext cx="6461400" cy="1957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0 Blank slides: brand color options →">
  <p:cSld name="CUSTOM_23_1_1_1_1_2_1_1_1_1_1_1_1_1_1">
    <p:bg>
      <p:bgPr>
        <a:solidFill>
          <a:schemeClr val="accent5"/>
        </a:solidFill>
        <a:effectLst/>
      </p:bgPr>
    </p:bg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23"/>
          <p:cNvSpPr txBox="1"/>
          <p:nvPr/>
        </p:nvSpPr>
        <p:spPr>
          <a:xfrm>
            <a:off x="2411725" y="1574250"/>
            <a:ext cx="6732300" cy="19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chemeClr val="dk1"/>
                </a:highlight>
              </a:rPr>
              <a:t>Blank slides: brand colors</a:t>
            </a:r>
            <a:endParaRPr sz="7200" b="1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822" name="Google Shape;822;p1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1 Blank slides: brand colors - Gold">
  <p:cSld name="CUSTOM_27_1">
    <p:bg>
      <p:bgPr>
        <a:solidFill>
          <a:schemeClr val="accent1"/>
        </a:solidFill>
        <a:effectLst/>
      </p:bgPr>
    </p:bg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1 Blank slides: brand colors - Maroon">
  <p:cSld name="CUSTOM_26_1">
    <p:bg>
      <p:bgPr>
        <a:solidFill>
          <a:schemeClr val="accent2"/>
        </a:solidFill>
        <a:effectLst/>
      </p:bgPr>
    </p:bg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2 Blank slides: brand colors - White">
  <p:cSld name="CUSTOM_23_1_1_2_1_1_1_1_1_1_1_1_1_1_1_2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Google Shape;828;p128" descr="Arizona State University logo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2 Blank slides: brand colors - Black">
  <p:cSld name="CUSTOM_22_1_1_1_1_1_1_1_1_1_1_1_1_1_1_1">
    <p:bg>
      <p:bgPr>
        <a:solidFill>
          <a:schemeClr val="dk1"/>
        </a:solidFill>
        <a:effectLst/>
      </p:bgPr>
    </p:bg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Google Shape;830;p129" descr="Arizona State University logo"/>
          <p:cNvPicPr preferRelativeResize="0"/>
          <p:nvPr/>
        </p:nvPicPr>
        <p:blipFill rotWithShape="1">
          <a:blip r:embed="rId2">
            <a:alphaModFix/>
          </a:blip>
          <a:srcRect l="7060" t="13180" r="5884" b="8919"/>
          <a:stretch/>
        </p:blipFill>
        <p:spPr>
          <a:xfrm>
            <a:off x="7964425" y="4428975"/>
            <a:ext cx="930449" cy="4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2 Blank slides: brand colors - Gold">
  <p:cSld name="CUSTOM_23_1_1_1_1_1_1_1_1_1_1_1_1_1_1_1">
    <p:bg>
      <p:bgPr>
        <a:solidFill>
          <a:schemeClr val="accent1"/>
        </a:solidFill>
        <a:effectLst/>
      </p:bgPr>
    </p:bg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2" name="Google Shape;832;p130" descr="Arizona State University logo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2 Blank slides: brand colors - Maroon">
  <p:cSld name="CUSTOM_23_1_1_1_1_2_1_1_1_1_1_1_1_1_1_1">
    <p:bg>
      <p:bgPr>
        <a:solidFill>
          <a:schemeClr val="accent2"/>
        </a:solidFill>
        <a:effectLst/>
      </p:bgPr>
    </p:bg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Google Shape;834;p131" descr="Arizona State University logo"/>
          <p:cNvPicPr preferRelativeResize="0"/>
          <p:nvPr/>
        </p:nvPicPr>
        <p:blipFill rotWithShape="1">
          <a:blip r:embed="rId2">
            <a:alphaModFix/>
          </a:blip>
          <a:srcRect l="7060" t="13180" r="5884" b="8919"/>
          <a:stretch/>
        </p:blipFill>
        <p:spPr>
          <a:xfrm>
            <a:off x="7964425" y="4428975"/>
            <a:ext cx="930449" cy="4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2 Blank slides: brand colors - Photo">
  <p:cSld name="CUSTOM_23_1_1_2_1_1_1_1_1_1_1_1_1_1_1_1"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32"/>
          <p:cNvSpPr>
            <a:spLocks noGrp="1"/>
          </p:cNvSpPr>
          <p:nvPr>
            <p:ph type="pic" idx="2"/>
          </p:nvPr>
        </p:nvSpPr>
        <p:spPr>
          <a:xfrm>
            <a:off x="-47625" y="-41200"/>
            <a:ext cx="9201000" cy="5175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837" name="Google Shape;837;p132" descr="Arizona State University logo"/>
          <p:cNvGrpSpPr/>
          <p:nvPr/>
        </p:nvGrpSpPr>
        <p:grpSpPr>
          <a:xfrm>
            <a:off x="7867711" y="4336142"/>
            <a:ext cx="1295214" cy="651102"/>
            <a:chOff x="7867711" y="4336142"/>
            <a:chExt cx="1295214" cy="651102"/>
          </a:xfrm>
        </p:grpSpPr>
        <p:sp>
          <p:nvSpPr>
            <p:cNvPr id="838" name="Google Shape;838;p132"/>
            <p:cNvSpPr/>
            <p:nvPr/>
          </p:nvSpPr>
          <p:spPr>
            <a:xfrm>
              <a:off x="7878325" y="4399875"/>
              <a:ext cx="1284600" cy="540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39" name="Google Shape;839;p132" descr="ASU_Horiz_RGB_Digital_MaroonGold.png"/>
            <p:cNvPicPr preferRelativeResize="0"/>
            <p:nvPr/>
          </p:nvPicPr>
          <p:blipFill rotWithShape="1">
            <a:blip r:embed="rId2">
              <a:alphaModFix/>
            </a:blip>
            <a:srcRect r="57818"/>
            <a:stretch/>
          </p:blipFill>
          <p:spPr>
            <a:xfrm>
              <a:off x="7867711" y="4336142"/>
              <a:ext cx="989550" cy="6511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3 Agenda slide">
  <p:cSld name="CUSTOM_3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16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accent1"/>
                </a:highlight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accent1"/>
                </a:highlight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accent1"/>
                </a:highlight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accent1"/>
                </a:highlight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accent1"/>
                </a:highlight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accent1"/>
                </a:highlight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accent1"/>
                </a:highlight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 idx="2"/>
          </p:nvPr>
        </p:nvSpPr>
        <p:spPr>
          <a:xfrm>
            <a:off x="420625" y="2569475"/>
            <a:ext cx="15870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3"/>
          </p:nvPr>
        </p:nvSpPr>
        <p:spPr>
          <a:xfrm>
            <a:off x="424600" y="3048850"/>
            <a:ext cx="1587000" cy="97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title" idx="4"/>
          </p:nvPr>
        </p:nvSpPr>
        <p:spPr>
          <a:xfrm>
            <a:off x="2514600" y="2569475"/>
            <a:ext cx="15870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5"/>
          </p:nvPr>
        </p:nvSpPr>
        <p:spPr>
          <a:xfrm>
            <a:off x="2518575" y="3048850"/>
            <a:ext cx="1587000" cy="97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title" idx="6"/>
          </p:nvPr>
        </p:nvSpPr>
        <p:spPr>
          <a:xfrm>
            <a:off x="4608575" y="2569475"/>
            <a:ext cx="15870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7"/>
          </p:nvPr>
        </p:nvSpPr>
        <p:spPr>
          <a:xfrm>
            <a:off x="4612550" y="3048850"/>
            <a:ext cx="1587000" cy="97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8"/>
          </p:nvPr>
        </p:nvSpPr>
        <p:spPr>
          <a:xfrm>
            <a:off x="6702550" y="2569475"/>
            <a:ext cx="15870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9"/>
          </p:nvPr>
        </p:nvSpPr>
        <p:spPr>
          <a:xfrm>
            <a:off x="6706525" y="3048850"/>
            <a:ext cx="1587000" cy="97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3 Blank slides: brand pattern options →">
  <p:cSld name="CUSTOM_23_1_1_1_1_2_1_1_1_1_1_1_1_1_1_3">
    <p:bg>
      <p:bgPr>
        <a:solidFill>
          <a:schemeClr val="accent5"/>
        </a:solidFill>
        <a:effectLst/>
      </p:bgPr>
    </p:bg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33"/>
          <p:cNvSpPr txBox="1"/>
          <p:nvPr/>
        </p:nvSpPr>
        <p:spPr>
          <a:xfrm>
            <a:off x="2411725" y="1574250"/>
            <a:ext cx="6732300" cy="19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chemeClr val="dk1"/>
                </a:highlight>
              </a:rPr>
              <a:t>Blank slides: brand patterns</a:t>
            </a:r>
            <a:endParaRPr sz="7200" b="1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842" name="Google Shape;842;p1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4 Blank slides: brand pattern - Topo - White">
  <p:cSld name="CUSTOM_22_1_1_1_1_1_1_1_1_1_1_1_1_1_1_1_1"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Google Shape;844;p1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9" r="29"/>
          <a:stretch/>
        </p:blipFill>
        <p:spPr>
          <a:xfrm>
            <a:off x="0" y="-2225"/>
            <a:ext cx="9144003" cy="514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4 Blank slides: brand pattern - Topo - Black">
  <p:cSld name="CUSTOM_23_1_1_2_1_1_1_1_1_1_1_1_1_1_1_1_1_2_1">
    <p:bg>
      <p:bgPr>
        <a:solidFill>
          <a:schemeClr val="dk1"/>
        </a:solidFill>
        <a:effectLst/>
      </p:bgPr>
    </p:bg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6" name="Google Shape;846;p1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9" r="49"/>
          <a:stretch/>
        </p:blipFill>
        <p:spPr>
          <a:xfrm>
            <a:off x="0" y="-5587"/>
            <a:ext cx="9144003" cy="5150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4 Blank slides: brand pattern - Morse Code - White">
  <p:cSld name="CUSTOM_23_1_1_1_1_1_1_1_1_1_1_1_1_1_1_1_1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8" name="Google Shape;848;p1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9" r="49"/>
          <a:stretch/>
        </p:blipFill>
        <p:spPr>
          <a:xfrm>
            <a:off x="0" y="-2225"/>
            <a:ext cx="9144003" cy="514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4 Blank slides: brand pattern - Morse Code - Black">
  <p:cSld name="CUSTOM_22_1_1_1_1_1_1_1_1_1_1_1_1_1_1_1_1_1_1">
    <p:bg>
      <p:bgPr>
        <a:solidFill>
          <a:schemeClr val="dk1"/>
        </a:solidFill>
        <a:effectLst/>
      </p:bgPr>
    </p:bg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Google Shape;850;p1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69" r="69"/>
          <a:stretch/>
        </p:blipFill>
        <p:spPr>
          <a:xfrm>
            <a:off x="0" y="-2225"/>
            <a:ext cx="9144003" cy="5148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4 Blank slides: brand pattern - Network - White">
  <p:cSld name="CUSTOM_23_1_1_2_1_1_1_1_1_1_1_1_1_1_1_1_1"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Google Shape;852;p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0" y="-1725"/>
            <a:ext cx="9144003" cy="51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4 Blank slides: brand pattern - Network - Black">
  <p:cSld name="CUSTOM_22_1_1_1_1_1_1_1_1_1_1_1_1_1_1_1_1_2">
    <p:bg>
      <p:bgPr>
        <a:solidFill>
          <a:schemeClr val="dk1"/>
        </a:solidFill>
        <a:effectLst/>
      </p:bgPr>
    </p:bg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Google Shape;854;p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9" r="39"/>
          <a:stretch/>
        </p:blipFill>
        <p:spPr>
          <a:xfrm>
            <a:off x="0" y="-2225"/>
            <a:ext cx="9144003" cy="5149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5 Blank slides: brand pattern - Topo - White">
  <p:cSld name="CUSTOM_22_1_1_1_1_1_1_1_1_1_1_1_1_1_1_1_1_3"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Google Shape;856;p1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9" r="29"/>
          <a:stretch/>
        </p:blipFill>
        <p:spPr>
          <a:xfrm>
            <a:off x="0" y="-2225"/>
            <a:ext cx="9144003" cy="514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140" descr="Arizona State University logo"/>
          <p:cNvPicPr preferRelativeResize="0"/>
          <p:nvPr/>
        </p:nvPicPr>
        <p:blipFill rotWithShape="1">
          <a:blip r:embed="rId3">
            <a:alphaModFix/>
          </a:blip>
          <a:srcRect r="57818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5 Blank slides: brand pattern - Topo - Black">
  <p:cSld name="CUSTOM_23_1_1_2_1_1_1_1_1_1_1_1_1_1_1_1_1_2_1_1">
    <p:bg>
      <p:bgPr>
        <a:solidFill>
          <a:schemeClr val="dk1"/>
        </a:solidFill>
        <a:effectLst/>
      </p:bgPr>
    </p:bg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Google Shape;859;p14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9" r="49"/>
          <a:stretch/>
        </p:blipFill>
        <p:spPr>
          <a:xfrm>
            <a:off x="0" y="-5587"/>
            <a:ext cx="9144003" cy="5150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141" descr="Arizona State University logo"/>
          <p:cNvPicPr preferRelativeResize="0"/>
          <p:nvPr/>
        </p:nvPicPr>
        <p:blipFill rotWithShape="1">
          <a:blip r:embed="rId3">
            <a:alphaModFix/>
          </a:blip>
          <a:srcRect l="7060" t="13180" r="5884" b="8919"/>
          <a:stretch/>
        </p:blipFill>
        <p:spPr>
          <a:xfrm>
            <a:off x="7964425" y="4428975"/>
            <a:ext cx="930449" cy="4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5 Blank slides: brand pattern - Morse Code - White">
  <p:cSld name="CUSTOM_23_1_1_1_1_1_1_1_1_1_1_1_1_1_1_1_1_1"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p1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9" r="49"/>
          <a:stretch/>
        </p:blipFill>
        <p:spPr>
          <a:xfrm>
            <a:off x="0" y="-2225"/>
            <a:ext cx="9144003" cy="514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142" descr="Arizona State University logo"/>
          <p:cNvPicPr preferRelativeResize="0"/>
          <p:nvPr/>
        </p:nvPicPr>
        <p:blipFill rotWithShape="1">
          <a:blip r:embed="rId3">
            <a:alphaModFix/>
          </a:blip>
          <a:srcRect r="57818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erson feature slide options →">
  <p:cSld name="CUSTOM_21_1_1">
    <p:bg>
      <p:bgPr>
        <a:solidFill>
          <a:schemeClr val="accent5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/>
        </p:nvSpPr>
        <p:spPr>
          <a:xfrm>
            <a:off x="2411725" y="1075653"/>
            <a:ext cx="6288300" cy="29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rgbClr val="191919"/>
                </a:highlight>
              </a:rPr>
              <a:t>People and presenter  feature slides</a:t>
            </a:r>
            <a:endParaRPr sz="7200" b="1">
              <a:solidFill>
                <a:srgbClr val="FFFFFF"/>
              </a:solidFill>
              <a:highlight>
                <a:srgbClr val="191919"/>
              </a:highlight>
            </a:endParaRPr>
          </a:p>
        </p:txBody>
      </p:sp>
      <p:sp>
        <p:nvSpPr>
          <p:cNvPr id="82" name="Google Shape;82;p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5 Blank slides: brand pattern - Morse Code - Black">
  <p:cSld name="CUSTOM_22_1_1_1_1_1_1_1_1_1_1_1_1_1_1_1_1_1_1_1">
    <p:bg>
      <p:bgPr>
        <a:solidFill>
          <a:schemeClr val="dk1"/>
        </a:solidFill>
        <a:effectLst/>
      </p:bgPr>
    </p:bg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5" name="Google Shape;865;p14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69" r="69"/>
          <a:stretch/>
        </p:blipFill>
        <p:spPr>
          <a:xfrm>
            <a:off x="0" y="-2225"/>
            <a:ext cx="9144003" cy="5148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143" descr="Arizona State University logo"/>
          <p:cNvPicPr preferRelativeResize="0"/>
          <p:nvPr/>
        </p:nvPicPr>
        <p:blipFill rotWithShape="1">
          <a:blip r:embed="rId3">
            <a:alphaModFix/>
          </a:blip>
          <a:srcRect l="7060" t="13180" r="5884" b="8919"/>
          <a:stretch/>
        </p:blipFill>
        <p:spPr>
          <a:xfrm>
            <a:off x="7964425" y="4428975"/>
            <a:ext cx="930449" cy="4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5 Blank slides: brand pattern - Network - White">
  <p:cSld name="CUSTOM_23_1_1_2_1_1_1_1_1_1_1_1_1_1_1_1_1_2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" name="Google Shape;868;p14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0" y="-1725"/>
            <a:ext cx="9144003" cy="514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144" descr="Arizona State University logo"/>
          <p:cNvPicPr preferRelativeResize="0"/>
          <p:nvPr/>
        </p:nvPicPr>
        <p:blipFill rotWithShape="1">
          <a:blip r:embed="rId3">
            <a:alphaModFix/>
          </a:blip>
          <a:srcRect r="57818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5 Blank slides: brand pattern - Network - Black">
  <p:cSld name="CUSTOM_22_1_1_1_1_1_1_1_1_1_1_1_1_1_1_1_1_2_1">
    <p:bg>
      <p:bgPr>
        <a:solidFill>
          <a:schemeClr val="dk1"/>
        </a:solidFill>
        <a:effectLst/>
      </p:bgPr>
    </p:bg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1" name="Google Shape;871;p14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9" r="39"/>
          <a:stretch/>
        </p:blipFill>
        <p:spPr>
          <a:xfrm>
            <a:off x="0" y="-2225"/>
            <a:ext cx="9144003" cy="5149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145" descr="Arizona State University logo"/>
          <p:cNvPicPr preferRelativeResize="0"/>
          <p:nvPr/>
        </p:nvPicPr>
        <p:blipFill rotWithShape="1">
          <a:blip r:embed="rId3">
            <a:alphaModFix/>
          </a:blip>
          <a:srcRect l="7060" t="13180" r="5884" b="8919"/>
          <a:stretch/>
        </p:blipFill>
        <p:spPr>
          <a:xfrm>
            <a:off x="7964425" y="4428975"/>
            <a:ext cx="930449" cy="4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6 Blank slides: brand pattern - Frame - Topo - White">
  <p:cSld name="CUSTOM_23_1_1_2_1_1_1_1_1_1_1_1_1_1_1_1_1_1"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4" name="Google Shape;874;p1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9" b="19"/>
          <a:stretch/>
        </p:blipFill>
        <p:spPr>
          <a:xfrm>
            <a:off x="0" y="-1725"/>
            <a:ext cx="9144005" cy="51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6 Blank slides: brand pattern - Frame - Topo - Black">
  <p:cSld name="CUSTOM_23_1_1_2_1_1_1_1_1_1_1_1_1_1_1_1_1_1_2">
    <p:bg>
      <p:bgPr>
        <a:solidFill>
          <a:schemeClr val="dk1"/>
        </a:solidFill>
        <a:effectLst/>
      </p:bgPr>
    </p:bg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6" name="Google Shape;876;p14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0" y="-1725"/>
            <a:ext cx="9144003" cy="51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6 Blank slides: brand pattern - Frame - Morse Code - White">
  <p:cSld name="CUSTOM_23_1_1_2_1_1_1_1_1_1_1_1_1_1_1_1_1_1_3"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8" name="Google Shape;878;p14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9" r="39"/>
          <a:stretch/>
        </p:blipFill>
        <p:spPr>
          <a:xfrm>
            <a:off x="0" y="-1725"/>
            <a:ext cx="9144005" cy="5146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6 Blank slides: brand pattern - Frame - Morse Code - Black">
  <p:cSld name="CUSTOM_23_1_1_2_1_1_1_1_1_1_1_1_1_1_1_1_1_1_2_1">
    <p:bg>
      <p:bgPr>
        <a:solidFill>
          <a:schemeClr val="dk1"/>
        </a:solidFill>
        <a:effectLst/>
      </p:bgPr>
    </p:bg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" name="Google Shape;880;p14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9" r="59"/>
          <a:stretch/>
        </p:blipFill>
        <p:spPr>
          <a:xfrm>
            <a:off x="0" y="-1725"/>
            <a:ext cx="9144003" cy="5146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6 Blank slides: brand pattern - Frame - Network - White">
  <p:cSld name="CUSTOM_23_1_1_2_1_1_1_1_1_1_1_1_1_1_1_1_1_1_3_1"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2" name="Google Shape;882;p1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9" b="19"/>
          <a:stretch/>
        </p:blipFill>
        <p:spPr>
          <a:xfrm>
            <a:off x="0" y="-1725"/>
            <a:ext cx="9144005" cy="51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.6 Blank slides: brand pattern - Frame - Network - Black">
  <p:cSld name="CUSTOM_23_1_1_2_1_1_1_1_1_1_1_1_1_1_1_1_1_1_2_1_1">
    <p:bg>
      <p:bgPr>
        <a:solidFill>
          <a:schemeClr val="dk1"/>
        </a:solidFill>
        <a:effectLst/>
      </p:bgPr>
    </p:bg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4" name="Google Shape;884;p1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0" y="-1725"/>
            <a:ext cx="9144003" cy="51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Z Not intended for use. Included so the full ASU color palette is available for your use in the color picker.">
  <p:cSld name="CUSTOM_32">
    <p:bg>
      <p:bgPr>
        <a:solidFill>
          <a:srgbClr val="FAFAFA"/>
        </a:solidFill>
        <a:effectLst/>
      </p:bgPr>
    </p:bg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52"/>
          <p:cNvSpPr txBox="1"/>
          <p:nvPr/>
        </p:nvSpPr>
        <p:spPr>
          <a:xfrm>
            <a:off x="424925" y="239700"/>
            <a:ext cx="82944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3200" b="1">
                <a:solidFill>
                  <a:srgbClr val="BFBFBF"/>
                </a:solidFill>
              </a:rPr>
              <a:t>ASU color palette</a:t>
            </a:r>
            <a:br>
              <a:rPr lang="en" sz="3200" b="1">
                <a:solidFill>
                  <a:srgbClr val="191919"/>
                </a:solidFill>
              </a:rPr>
            </a:br>
            <a:r>
              <a:rPr lang="en" b="1">
                <a:solidFill>
                  <a:srgbClr val="FFFFFF"/>
                </a:solidFill>
                <a:highlight>
                  <a:srgbClr val="BFBFBF"/>
                </a:highlight>
              </a:rPr>
              <a:t>Not intended for use: This slide ensures the expanded ASU color palette is in your color picker.</a:t>
            </a:r>
            <a:r>
              <a:rPr lang="en" sz="1300" b="1">
                <a:solidFill>
                  <a:srgbClr val="FFFFFF"/>
                </a:solidFill>
                <a:highlight>
                  <a:srgbClr val="BFBFBF"/>
                </a:highlight>
              </a:rPr>
              <a:t> </a:t>
            </a:r>
            <a:endParaRPr sz="1300" b="1">
              <a:solidFill>
                <a:srgbClr val="FFFFFF"/>
              </a:solidFill>
              <a:highlight>
                <a:srgbClr val="BFBFBF"/>
              </a:highlight>
            </a:endParaRPr>
          </a:p>
        </p:txBody>
      </p:sp>
      <p:graphicFrame>
        <p:nvGraphicFramePr>
          <p:cNvPr id="887" name="Google Shape;887;p152"/>
          <p:cNvGraphicFramePr/>
          <p:nvPr/>
        </p:nvGraphicFramePr>
        <p:xfrm>
          <a:off x="419007" y="1003232"/>
          <a:ext cx="6127275" cy="3907490"/>
        </p:xfrm>
        <a:graphic>
          <a:graphicData uri="http://schemas.openxmlformats.org/drawingml/2006/table">
            <a:tbl>
              <a:tblPr>
                <a:noFill/>
                <a:tableStyleId>{0D4E591C-C895-405B-A616-9AB38E543CB3}</a:tableStyleId>
              </a:tblPr>
              <a:tblGrid>
                <a:gridCol w="98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1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1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801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BFBFBF"/>
                          </a:solidFill>
                        </a:rPr>
                        <a:t>Primary colors</a:t>
                      </a:r>
                      <a:r>
                        <a:rPr lang="en" sz="800">
                          <a:solidFill>
                            <a:srgbClr val="BFBFBF"/>
                          </a:solidFill>
                        </a:rPr>
                        <a:t>. These should be your first color choices and used more prominently than secondary colors</a:t>
                      </a:r>
                      <a:endParaRPr sz="8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C1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C1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191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8E8E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 b="1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ASU Gold</a:t>
                      </a:r>
                      <a:endParaRPr sz="700" b="1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#FFC627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ASU Maroon</a:t>
                      </a:r>
                      <a:r>
                        <a:rPr lang="en" sz="700">
                          <a:solidFill>
                            <a:srgbClr val="BFBFBF"/>
                          </a:solidFill>
                        </a:rPr>
                        <a:t> </a:t>
                      </a:r>
                      <a:br>
                        <a:rPr lang="en" sz="700">
                          <a:solidFill>
                            <a:srgbClr val="BFBFBF"/>
                          </a:solidFill>
                        </a:rPr>
                      </a:b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#8C1D40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ASU Black</a:t>
                      </a:r>
                      <a:r>
                        <a:rPr lang="en" sz="700">
                          <a:solidFill>
                            <a:srgbClr val="BFBFBF"/>
                          </a:solidFill>
                        </a:rPr>
                        <a:t> </a:t>
                      </a:r>
                      <a:br>
                        <a:rPr lang="en" sz="700">
                          <a:solidFill>
                            <a:srgbClr val="BFBFBF"/>
                          </a:solidFill>
                        </a:rPr>
                      </a:b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#000000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ASU White</a:t>
                      </a:r>
                      <a:r>
                        <a:rPr lang="en" sz="700">
                          <a:solidFill>
                            <a:srgbClr val="BFBFBF"/>
                          </a:solidFill>
                        </a:rPr>
                        <a:t> </a:t>
                      </a:r>
                      <a:br>
                        <a:rPr lang="en" sz="700">
                          <a:solidFill>
                            <a:srgbClr val="BFBFBF"/>
                          </a:solidFill>
                        </a:rPr>
                      </a:b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#FFFFFF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b="1">
                          <a:solidFill>
                            <a:srgbClr val="BFBFBF"/>
                          </a:solidFill>
                        </a:rPr>
                        <a:t>Secondary colors</a:t>
                      </a:r>
                      <a:r>
                        <a:rPr lang="en" sz="600">
                          <a:solidFill>
                            <a:srgbClr val="BFBFBF"/>
                          </a:solidFill>
                        </a:rPr>
                        <a:t>. Use as accents. Only use in addition to primary. May not to be used without primary brand colors. </a:t>
                      </a:r>
                      <a:endParaRPr sz="6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BE2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3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7F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F6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B7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49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474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 b="1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ASU </a:t>
                      </a:r>
                      <a:r>
                        <a:rPr lang="en" sz="700" b="1" u="none" strike="noStrike" cap="none">
                          <a:solidFill>
                            <a:srgbClr val="BFBFBF"/>
                          </a:solidFill>
                        </a:rPr>
                        <a:t>Gree</a:t>
                      </a: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n</a:t>
                      </a:r>
                      <a:r>
                        <a:rPr lang="en" sz="700" u="none" strike="noStrike" cap="none">
                          <a:solidFill>
                            <a:srgbClr val="BFBFBF"/>
                          </a:solidFill>
                        </a:rPr>
                        <a:t> #78BE20</a:t>
                      </a: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ASU </a:t>
                      </a:r>
                      <a:r>
                        <a:rPr lang="en" sz="700" b="1" u="none" strike="noStrike" cap="none">
                          <a:solidFill>
                            <a:srgbClr val="BFBFBF"/>
                          </a:solidFill>
                        </a:rPr>
                        <a:t>Blue</a:t>
                      </a:r>
                      <a:endParaRPr sz="700" b="1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BFBFBF"/>
                          </a:solidFill>
                        </a:rPr>
                        <a:t>#00A3E0</a:t>
                      </a: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ASU </a:t>
                      </a:r>
                      <a:r>
                        <a:rPr lang="en" sz="700" b="1" u="none" strike="noStrike" cap="none">
                          <a:solidFill>
                            <a:srgbClr val="BFBFBF"/>
                          </a:solidFill>
                        </a:rPr>
                        <a:t>Orange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BFBFBF"/>
                          </a:solidFill>
                        </a:rPr>
                        <a:t>#FF7F32</a:t>
                      </a: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ASU Copper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#AF674B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ASU Turquoise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#4AB7C4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ASU Pink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#E74973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ASU Gray</a:t>
                      </a:r>
                      <a:endParaRPr sz="700" b="1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#747474</a:t>
                      </a:r>
                      <a:endParaRPr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BFBFBF"/>
                        </a:solidFill>
                      </a:endParaRPr>
                    </a:p>
                  </a:txBody>
                  <a:tcPr marL="91425" marR="91425" marT="91425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 b="1">
                          <a:solidFill>
                            <a:srgbClr val="BFBFBF"/>
                          </a:solidFill>
                        </a:rPr>
                        <a:t>ASU Grayscale. </a:t>
                      </a:r>
                      <a:r>
                        <a:rPr lang="en" sz="500">
                          <a:solidFill>
                            <a:srgbClr val="BFBFBF"/>
                          </a:solidFill>
                        </a:rPr>
                        <a:t>For text, line and fill colors. ASU Gray is a part of this scale.</a:t>
                      </a:r>
                      <a:endParaRPr sz="500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 dirty="0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48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474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AFAF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FAFAF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AFAF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AFAF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b="1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ASU Black</a:t>
                      </a:r>
                      <a:endParaRPr sz="700" b="1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#000000</a:t>
                      </a: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Gray</a:t>
                      </a:r>
                      <a:r>
                        <a:rPr lang="en" sz="700" b="1" u="none" strike="noStrike" cap="none">
                          <a:solidFill>
                            <a:srgbClr val="BFBFBF"/>
                          </a:solidFill>
                        </a:rPr>
                        <a:t> 1</a:t>
                      </a:r>
                      <a:endParaRPr sz="700" b="1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BFBFBF"/>
                          </a:solidFill>
                        </a:rPr>
                        <a:t>#191919</a:t>
                      </a: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Gray</a:t>
                      </a:r>
                      <a:r>
                        <a:rPr lang="en" sz="700" b="1" u="none" strike="noStrike" cap="none">
                          <a:solidFill>
                            <a:srgbClr val="BFBFBF"/>
                          </a:solidFill>
                        </a:rPr>
                        <a:t> 2</a:t>
                      </a:r>
                      <a:endParaRPr sz="700" b="1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BFBFBF"/>
                          </a:solidFill>
                        </a:rPr>
                        <a:t>#484848</a:t>
                      </a: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ASU Gray</a:t>
                      </a:r>
                      <a:endParaRPr sz="700" b="1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BFBFBF"/>
                          </a:solidFill>
                        </a:rPr>
                        <a:t>#747474</a:t>
                      </a:r>
                      <a:br>
                        <a:rPr lang="en" sz="700" u="none" strike="noStrike" cap="none">
                          <a:solidFill>
                            <a:srgbClr val="BFBFBF"/>
                          </a:solidFill>
                        </a:rPr>
                      </a:br>
                      <a:r>
                        <a:rPr lang="en" sz="700" u="none" strike="noStrike" cap="none">
                          <a:solidFill>
                            <a:srgbClr val="BFBFBF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BFBFBF"/>
                          </a:solidFill>
                        </a:rPr>
                        <a:t>Gray 3)</a:t>
                      </a: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Gray</a:t>
                      </a:r>
                      <a:r>
                        <a:rPr lang="en" sz="700" b="1" u="none" strike="noStrike" cap="none">
                          <a:solidFill>
                            <a:srgbClr val="BFBFBF"/>
                          </a:solidFill>
                        </a:rPr>
                        <a:t> 4</a:t>
                      </a:r>
                      <a:endParaRPr sz="700" b="1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BFBFBF"/>
                          </a:solidFill>
                        </a:rPr>
                        <a:t>#BFBFBF</a:t>
                      </a: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Gray</a:t>
                      </a:r>
                      <a:r>
                        <a:rPr lang="en" sz="700" b="1" u="none" strike="noStrike" cap="none">
                          <a:solidFill>
                            <a:srgbClr val="BFBFBF"/>
                          </a:solidFill>
                        </a:rPr>
                        <a:t> 5</a:t>
                      </a:r>
                      <a:endParaRPr sz="700" b="1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BFBFBF"/>
                          </a:solidFill>
                        </a:rPr>
                        <a:t>#D0D0D0</a:t>
                      </a: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Gray</a:t>
                      </a:r>
                      <a:r>
                        <a:rPr lang="en" sz="700" b="1" u="none" strike="noStrike" cap="none">
                          <a:solidFill>
                            <a:srgbClr val="BFBFBF"/>
                          </a:solidFill>
                        </a:rPr>
                        <a:t> 6</a:t>
                      </a:r>
                      <a:endParaRPr sz="700" b="1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BFBFBF"/>
                          </a:solidFill>
                        </a:rPr>
                        <a:t>#E8E8E8</a:t>
                      </a: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Gray</a:t>
                      </a:r>
                      <a:r>
                        <a:rPr lang="en" sz="700" b="1" u="none" strike="noStrike" cap="none">
                          <a:solidFill>
                            <a:srgbClr val="BFBFBF"/>
                          </a:solidFill>
                        </a:rPr>
                        <a:t> </a:t>
                      </a: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7</a:t>
                      </a:r>
                      <a:r>
                        <a:rPr lang="en" sz="700" u="none" strike="noStrike" cap="none">
                          <a:solidFill>
                            <a:srgbClr val="BFBFBF"/>
                          </a:solidFill>
                        </a:rPr>
                        <a:t> #FAFAFA</a:t>
                      </a: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BFBFBF"/>
                          </a:solidFill>
                        </a:rPr>
                        <a:t>ASU White</a:t>
                      </a:r>
                      <a:r>
                        <a:rPr lang="en" sz="700">
                          <a:solidFill>
                            <a:srgbClr val="BFBFBF"/>
                          </a:solidFill>
                        </a:rPr>
                        <a:t> #FFFFFF</a:t>
                      </a: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AFAF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8100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 b="1">
                          <a:solidFill>
                            <a:srgbClr val="BFBFBF"/>
                          </a:solidFill>
                        </a:rPr>
                        <a:t>Color tints.</a:t>
                      </a:r>
                      <a:r>
                        <a:rPr lang="en" sz="500">
                          <a:solidFill>
                            <a:srgbClr val="BFBFBF"/>
                          </a:solidFill>
                        </a:rPr>
                        <a:t> Brand palette tint variations for use in data visualizations and spreadsheets</a:t>
                      </a:r>
                      <a:endParaRPr sz="500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1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C9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F5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F0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A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D9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ED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D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617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25% ASU Gold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#FFF1C9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25% ASU Maroon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#DFC9CF</a:t>
                      </a: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25% ASU Green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#E9F5DB</a:t>
                      </a: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25% ASU Blue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#D6F0FA</a:t>
                      </a: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25% ASU Orange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#FFEADE</a:t>
                      </a:r>
                      <a:endParaRPr sz="700" u="none" strike="noStrike" cap="none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25% ASU Copper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#EBD9D2</a:t>
                      </a:r>
                      <a:endParaRPr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25% ASU Turquoise 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#D2EDF0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25% ASU Pink 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#F9D1DC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>
                        <a:solidFill>
                          <a:srgbClr val="191919"/>
                        </a:solidFill>
                      </a:endParaRPr>
                    </a:p>
                  </a:txBody>
                  <a:tcPr marL="91425" marR="91425" marT="91425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888" name="Google Shape;888;p152"/>
          <p:cNvGraphicFramePr/>
          <p:nvPr/>
        </p:nvGraphicFramePr>
        <p:xfrm>
          <a:off x="5969457" y="4075635"/>
          <a:ext cx="1023025" cy="821125"/>
        </p:xfrm>
        <a:graphic>
          <a:graphicData uri="http://schemas.openxmlformats.org/drawingml/2006/table">
            <a:tbl>
              <a:tblPr>
                <a:noFill/>
                <a:tableStyleId>{0D4E591C-C895-405B-A616-9AB38E543CB3}</a:tableStyleId>
              </a:tblPr>
              <a:tblGrid>
                <a:gridCol w="2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3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2F2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b="1">
                          <a:solidFill>
                            <a:srgbClr val="BFBFBF"/>
                          </a:solidFill>
                        </a:rPr>
                        <a:t>Error Red</a:t>
                      </a:r>
                      <a:endParaRPr sz="600" b="1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BFBFBF"/>
                          </a:solidFill>
                        </a:rPr>
                        <a:t>#CC2F2F </a:t>
                      </a:r>
                      <a:br>
                        <a:rPr lang="en" sz="600">
                          <a:solidFill>
                            <a:srgbClr val="BFBFBF"/>
                          </a:solidFill>
                        </a:rPr>
                      </a:br>
                      <a:endParaRPr sz="600">
                        <a:solidFill>
                          <a:srgbClr val="BFBFB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b="1">
                          <a:solidFill>
                            <a:srgbClr val="BFBFBF"/>
                          </a:solidFill>
                        </a:rPr>
                        <a:t>For digital use only</a:t>
                      </a:r>
                      <a:r>
                        <a:rPr lang="en" sz="600">
                          <a:solidFill>
                            <a:srgbClr val="BFBFBF"/>
                          </a:solidFill>
                        </a:rPr>
                        <a:t> to indicate system errors, issues or negative number values.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L="45700" marR="0" marT="0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>
                        <a:solidFill>
                          <a:srgbClr val="191919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89" name="Google Shape;889;p1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75800" y="1304137"/>
            <a:ext cx="1376100" cy="1467087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152"/>
          <p:cNvSpPr/>
          <p:nvPr/>
        </p:nvSpPr>
        <p:spPr>
          <a:xfrm>
            <a:off x="7727200" y="916675"/>
            <a:ext cx="273300" cy="336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1 Person feature slide - 8 person">
  <p:cSld name="CUSTOM_23_1_1_1_1_1_1_2_1_1_1_1_2_1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28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9" name="Photo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24901" y="1197251"/>
            <a:ext cx="736500" cy="736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423275" y="20212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13"/>
          </p:nvPr>
        </p:nvSpPr>
        <p:spPr>
          <a:xfrm>
            <a:off x="423275" y="22474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1pPr>
            <a:lvl2pPr marL="914400" marR="0" lvl="1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2pPr>
            <a:lvl3pPr marL="1371600" marR="0" lvl="2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3pPr>
            <a:lvl4pPr marL="1828800" marR="0" lvl="3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4pPr>
            <a:lvl5pPr marL="2286000" marR="0" lvl="4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5pPr>
            <a:lvl6pPr marL="2743200" marR="0" lvl="5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6pPr>
            <a:lvl7pPr marL="3200400" marR="0" lvl="6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7pPr>
            <a:lvl8pPr marL="3657600" marR="0" lvl="7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8pPr>
            <a:lvl9pPr marL="4114800" marR="0" lvl="8" indent="-2921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1" name="Photo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2521314" y="1197251"/>
            <a:ext cx="736500" cy="736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19"/>
          <p:cNvSpPr txBox="1">
            <a:spLocks noGrp="1"/>
          </p:cNvSpPr>
          <p:nvPr>
            <p:ph type="body" idx="14"/>
          </p:nvPr>
        </p:nvSpPr>
        <p:spPr>
          <a:xfrm>
            <a:off x="2514600" y="20212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15"/>
          </p:nvPr>
        </p:nvSpPr>
        <p:spPr>
          <a:xfrm>
            <a:off x="2514600" y="22474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Photo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4"/>
          </p:nvPr>
        </p:nvSpPr>
        <p:spPr>
          <a:xfrm>
            <a:off x="4617726" y="1197251"/>
            <a:ext cx="736500" cy="736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19"/>
          <p:cNvSpPr txBox="1">
            <a:spLocks noGrp="1"/>
          </p:cNvSpPr>
          <p:nvPr>
            <p:ph type="body" idx="16"/>
          </p:nvPr>
        </p:nvSpPr>
        <p:spPr>
          <a:xfrm>
            <a:off x="4620300" y="20212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17"/>
          </p:nvPr>
        </p:nvSpPr>
        <p:spPr>
          <a:xfrm>
            <a:off x="4620300" y="22474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3" name="Photo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5"/>
          </p:nvPr>
        </p:nvSpPr>
        <p:spPr>
          <a:xfrm>
            <a:off x="6714126" y="1197251"/>
            <a:ext cx="736500" cy="736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19"/>
          <p:cNvSpPr txBox="1">
            <a:spLocks noGrp="1"/>
          </p:cNvSpPr>
          <p:nvPr>
            <p:ph type="body" idx="18"/>
          </p:nvPr>
        </p:nvSpPr>
        <p:spPr>
          <a:xfrm>
            <a:off x="6726000" y="20212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body" idx="19"/>
          </p:nvPr>
        </p:nvSpPr>
        <p:spPr>
          <a:xfrm>
            <a:off x="6726000" y="22474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Photo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6"/>
          </p:nvPr>
        </p:nvSpPr>
        <p:spPr>
          <a:xfrm>
            <a:off x="424901" y="3028476"/>
            <a:ext cx="736500" cy="736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19"/>
          <p:cNvSpPr txBox="1">
            <a:spLocks noGrp="1"/>
          </p:cNvSpPr>
          <p:nvPr>
            <p:ph type="body" idx="20"/>
          </p:nvPr>
        </p:nvSpPr>
        <p:spPr>
          <a:xfrm>
            <a:off x="423275" y="38546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body" idx="21"/>
          </p:nvPr>
        </p:nvSpPr>
        <p:spPr>
          <a:xfrm>
            <a:off x="423275" y="40808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5" name="Photo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7"/>
          </p:nvPr>
        </p:nvSpPr>
        <p:spPr>
          <a:xfrm>
            <a:off x="2521314" y="3028476"/>
            <a:ext cx="736500" cy="736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19"/>
          <p:cNvSpPr txBox="1">
            <a:spLocks noGrp="1"/>
          </p:cNvSpPr>
          <p:nvPr>
            <p:ph type="body" idx="22"/>
          </p:nvPr>
        </p:nvSpPr>
        <p:spPr>
          <a:xfrm>
            <a:off x="2514600" y="38546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body" idx="23"/>
          </p:nvPr>
        </p:nvSpPr>
        <p:spPr>
          <a:xfrm>
            <a:off x="2514600" y="40808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6" name="Photo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8"/>
          </p:nvPr>
        </p:nvSpPr>
        <p:spPr>
          <a:xfrm>
            <a:off x="4617726" y="3028476"/>
            <a:ext cx="736500" cy="736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19"/>
          <p:cNvSpPr txBox="1">
            <a:spLocks noGrp="1"/>
          </p:cNvSpPr>
          <p:nvPr>
            <p:ph type="body" idx="24"/>
          </p:nvPr>
        </p:nvSpPr>
        <p:spPr>
          <a:xfrm>
            <a:off x="4620300" y="38546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body" idx="25"/>
          </p:nvPr>
        </p:nvSpPr>
        <p:spPr>
          <a:xfrm>
            <a:off x="4620300" y="40808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7" name="Photo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9"/>
          </p:nvPr>
        </p:nvSpPr>
        <p:spPr>
          <a:xfrm>
            <a:off x="6714126" y="3028476"/>
            <a:ext cx="736500" cy="736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19"/>
          <p:cNvSpPr txBox="1">
            <a:spLocks noGrp="1"/>
          </p:cNvSpPr>
          <p:nvPr>
            <p:ph type="body" idx="26"/>
          </p:nvPr>
        </p:nvSpPr>
        <p:spPr>
          <a:xfrm>
            <a:off x="6726000" y="38546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body" idx="27"/>
          </p:nvPr>
        </p:nvSpPr>
        <p:spPr>
          <a:xfrm>
            <a:off x="6726000" y="40808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 i="0" u="none" strike="noStrike" cap="none">
                <a:solidFill>
                  <a:srgbClr val="000000"/>
                </a:solidFill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 i="0" u="none" strike="noStrike" cap="none">
                <a:solidFill>
                  <a:srgbClr val="000000"/>
                </a:solidFill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Char char="■"/>
              <a:defRPr sz="10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1 Person feature slide - 6 person">
  <p:cSld name="CUSTOM_23_1_1_1_1_1_1_2_1_1_1_1_2_2_1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268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1"/>
          </p:nvPr>
        </p:nvSpPr>
        <p:spPr>
          <a:xfrm>
            <a:off x="427950" y="756000"/>
            <a:ext cx="8268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6" name="Photo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24900" y="1306975"/>
            <a:ext cx="1147800" cy="11478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20"/>
          <p:cNvSpPr txBox="1">
            <a:spLocks noGrp="1"/>
          </p:cNvSpPr>
          <p:nvPr>
            <p:ph type="body" idx="3"/>
          </p:nvPr>
        </p:nvSpPr>
        <p:spPr>
          <a:xfrm>
            <a:off x="1677475" y="1429975"/>
            <a:ext cx="12576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2" name="Photo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6"/>
          </p:nvPr>
        </p:nvSpPr>
        <p:spPr>
          <a:xfrm>
            <a:off x="3255275" y="1306975"/>
            <a:ext cx="1147800" cy="11478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133" name="Google Shape;133;p20"/>
          <p:cNvSpPr txBox="1">
            <a:spLocks noGrp="1"/>
          </p:cNvSpPr>
          <p:nvPr>
            <p:ph type="body" idx="7"/>
          </p:nvPr>
        </p:nvSpPr>
        <p:spPr>
          <a:xfrm>
            <a:off x="4507850" y="1429975"/>
            <a:ext cx="12576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6" name="Photo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085650" y="1306975"/>
            <a:ext cx="1147800" cy="11478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20"/>
          <p:cNvSpPr txBox="1">
            <a:spLocks noGrp="1"/>
          </p:cNvSpPr>
          <p:nvPr>
            <p:ph type="body" idx="14"/>
          </p:nvPr>
        </p:nvSpPr>
        <p:spPr>
          <a:xfrm>
            <a:off x="7338225" y="1429975"/>
            <a:ext cx="12576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0" name="Photo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4"/>
          </p:nvPr>
        </p:nvSpPr>
        <p:spPr>
          <a:xfrm>
            <a:off x="424900" y="2791850"/>
            <a:ext cx="1147800" cy="11478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20"/>
          <p:cNvSpPr txBox="1">
            <a:spLocks noGrp="1"/>
          </p:cNvSpPr>
          <p:nvPr>
            <p:ph type="body" idx="5"/>
          </p:nvPr>
        </p:nvSpPr>
        <p:spPr>
          <a:xfrm>
            <a:off x="1677475" y="2914850"/>
            <a:ext cx="12576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4" name="Photo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8"/>
          </p:nvPr>
        </p:nvSpPr>
        <p:spPr>
          <a:xfrm>
            <a:off x="3255275" y="2791850"/>
            <a:ext cx="1147800" cy="11478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p20"/>
          <p:cNvSpPr txBox="1">
            <a:spLocks noGrp="1"/>
          </p:cNvSpPr>
          <p:nvPr>
            <p:ph type="body" idx="9"/>
          </p:nvPr>
        </p:nvSpPr>
        <p:spPr>
          <a:xfrm>
            <a:off x="4507850" y="2914850"/>
            <a:ext cx="12576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8" name="Photo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6085650" y="2778598"/>
            <a:ext cx="1147800" cy="11478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20"/>
          <p:cNvSpPr txBox="1">
            <a:spLocks noGrp="1"/>
          </p:cNvSpPr>
          <p:nvPr>
            <p:ph type="body" idx="16"/>
          </p:nvPr>
        </p:nvSpPr>
        <p:spPr>
          <a:xfrm>
            <a:off x="7338225" y="2914850"/>
            <a:ext cx="12576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1 Person feature slide - 9 person">
  <p:cSld name="CUSTOM_23_1_1_1_1_1_1_2_1_1_1_1_2_2_1_2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268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subTitle" idx="1"/>
          </p:nvPr>
        </p:nvSpPr>
        <p:spPr>
          <a:xfrm>
            <a:off x="427950" y="756000"/>
            <a:ext cx="8268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1" name="Photo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24900" y="1197250"/>
            <a:ext cx="952500" cy="952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21"/>
          <p:cNvSpPr txBox="1">
            <a:spLocks noGrp="1"/>
          </p:cNvSpPr>
          <p:nvPr>
            <p:ph type="body" idx="3"/>
          </p:nvPr>
        </p:nvSpPr>
        <p:spPr>
          <a:xfrm>
            <a:off x="1572775" y="1222600"/>
            <a:ext cx="13623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9" name="Photo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8"/>
          </p:nvPr>
        </p:nvSpPr>
        <p:spPr>
          <a:xfrm>
            <a:off x="3271187" y="1197250"/>
            <a:ext cx="952500" cy="952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21"/>
          <p:cNvSpPr txBox="1">
            <a:spLocks noGrp="1"/>
          </p:cNvSpPr>
          <p:nvPr>
            <p:ph type="body" idx="9"/>
          </p:nvPr>
        </p:nvSpPr>
        <p:spPr>
          <a:xfrm>
            <a:off x="4419063" y="1222600"/>
            <a:ext cx="13623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5" name="Photo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6117487" y="1197250"/>
            <a:ext cx="952500" cy="952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21"/>
          <p:cNvSpPr txBox="1">
            <a:spLocks noGrp="1"/>
          </p:cNvSpPr>
          <p:nvPr>
            <p:ph type="body" idx="18"/>
          </p:nvPr>
        </p:nvSpPr>
        <p:spPr>
          <a:xfrm>
            <a:off x="7265363" y="1222600"/>
            <a:ext cx="13623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5" name="Photo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4"/>
          </p:nvPr>
        </p:nvSpPr>
        <p:spPr>
          <a:xfrm>
            <a:off x="424900" y="2377100"/>
            <a:ext cx="952500" cy="952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21"/>
          <p:cNvSpPr txBox="1">
            <a:spLocks noGrp="1"/>
          </p:cNvSpPr>
          <p:nvPr>
            <p:ph type="body" idx="5"/>
          </p:nvPr>
        </p:nvSpPr>
        <p:spPr>
          <a:xfrm>
            <a:off x="1572775" y="2402450"/>
            <a:ext cx="13623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1" name="Photo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3271187" y="2377100"/>
            <a:ext cx="952500" cy="952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1"/>
          <p:cNvSpPr txBox="1">
            <a:spLocks noGrp="1"/>
          </p:cNvSpPr>
          <p:nvPr>
            <p:ph type="body" idx="14"/>
          </p:nvPr>
        </p:nvSpPr>
        <p:spPr>
          <a:xfrm>
            <a:off x="4419063" y="2402450"/>
            <a:ext cx="13623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7" name="Photo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6117487" y="2377100"/>
            <a:ext cx="952500" cy="952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21"/>
          <p:cNvSpPr txBox="1">
            <a:spLocks noGrp="1"/>
          </p:cNvSpPr>
          <p:nvPr>
            <p:ph type="body" idx="20"/>
          </p:nvPr>
        </p:nvSpPr>
        <p:spPr>
          <a:xfrm>
            <a:off x="7265363" y="2402450"/>
            <a:ext cx="13623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7" name="Photo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6"/>
          </p:nvPr>
        </p:nvSpPr>
        <p:spPr>
          <a:xfrm>
            <a:off x="424900" y="3556950"/>
            <a:ext cx="952500" cy="952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21"/>
          <p:cNvSpPr txBox="1">
            <a:spLocks noGrp="1"/>
          </p:cNvSpPr>
          <p:nvPr>
            <p:ph type="body" idx="7"/>
          </p:nvPr>
        </p:nvSpPr>
        <p:spPr>
          <a:xfrm>
            <a:off x="1572775" y="3582300"/>
            <a:ext cx="13623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3" name="Photo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3271187" y="3556950"/>
            <a:ext cx="952500" cy="952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21"/>
          <p:cNvSpPr txBox="1">
            <a:spLocks noGrp="1"/>
          </p:cNvSpPr>
          <p:nvPr>
            <p:ph type="body" idx="16"/>
          </p:nvPr>
        </p:nvSpPr>
        <p:spPr>
          <a:xfrm>
            <a:off x="4419063" y="3582300"/>
            <a:ext cx="13623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9" name="Photo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6117487" y="3556950"/>
            <a:ext cx="952500" cy="952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21"/>
          <p:cNvSpPr txBox="1">
            <a:spLocks noGrp="1"/>
          </p:cNvSpPr>
          <p:nvPr>
            <p:ph type="body" idx="22"/>
          </p:nvPr>
        </p:nvSpPr>
        <p:spPr>
          <a:xfrm>
            <a:off x="7265363" y="3582300"/>
            <a:ext cx="13623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 i="0" u="none" strike="noStrike" cap="none">
                <a:solidFill>
                  <a:srgbClr val="000000"/>
                </a:solidFill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 i="0" u="none" strike="noStrike" cap="none">
                <a:solidFill>
                  <a:srgbClr val="000000"/>
                </a:solidFill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2 Person feature slide - 2 person">
  <p:cSld name="CUSTOM_22_1_1_1_1_1_1_1_1_1_1_1_1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419750" y="315325"/>
            <a:ext cx="82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22"/>
          <p:cNvSpPr txBox="1">
            <a:spLocks noGrp="1"/>
          </p:cNvSpPr>
          <p:nvPr>
            <p:ph type="subTitle" idx="5"/>
          </p:nvPr>
        </p:nvSpPr>
        <p:spPr>
          <a:xfrm>
            <a:off x="420625" y="890400"/>
            <a:ext cx="2418900" cy="167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163" name="Google Shape;163;p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3355850" y="888077"/>
            <a:ext cx="2627100" cy="3003300"/>
          </a:xfrm>
          <a:prstGeom prst="rect">
            <a:avLst/>
          </a:prstGeom>
          <a:noFill/>
          <a:ln>
            <a:noFill/>
          </a:ln>
        </p:spPr>
      </p:sp>
      <p:sp>
        <p:nvSpPr>
          <p:cNvPr id="165" name="Google Shape;165;p22"/>
          <p:cNvSpPr txBox="1">
            <a:spLocks noGrp="1"/>
          </p:cNvSpPr>
          <p:nvPr>
            <p:ph type="body" idx="1"/>
          </p:nvPr>
        </p:nvSpPr>
        <p:spPr>
          <a:xfrm>
            <a:off x="3355800" y="4050675"/>
            <a:ext cx="2627100" cy="77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/>
            </a:lvl1pPr>
            <a:lvl2pPr marL="914400" lvl="1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2pPr>
            <a:lvl3pPr marL="1371600" lvl="2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3pPr>
            <a:lvl4pPr marL="1828800" lvl="3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4pPr>
            <a:lvl5pPr marL="2286000" lvl="4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5pPr>
            <a:lvl6pPr marL="2743200" lvl="5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6pPr>
            <a:lvl7pPr marL="3200400" lvl="6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7pPr>
            <a:lvl8pPr marL="3657600" lvl="7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8pPr>
            <a:lvl9pPr marL="4114800" lvl="8" indent="-3048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 b="1"/>
            </a:lvl9pPr>
          </a:lstStyle>
          <a:p>
            <a:endParaRPr/>
          </a:p>
        </p:txBody>
      </p:sp>
      <p:sp>
        <p:nvSpPr>
          <p:cNvPr id="164" name="Google Shape;164;p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6178675" y="888024"/>
            <a:ext cx="2627100" cy="3003300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2"/>
          <p:cNvSpPr txBox="1">
            <a:spLocks noGrp="1"/>
          </p:cNvSpPr>
          <p:nvPr>
            <p:ph type="body" idx="4"/>
          </p:nvPr>
        </p:nvSpPr>
        <p:spPr>
          <a:xfrm>
            <a:off x="6208408" y="4050675"/>
            <a:ext cx="2597400" cy="77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/>
            </a:lvl1pPr>
            <a:lvl2pPr marL="914400" lvl="1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2pPr>
            <a:lvl3pPr marL="1371600" lvl="2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3pPr>
            <a:lvl4pPr marL="1828800" lvl="3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4pPr>
            <a:lvl5pPr marL="2286000" lvl="4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5pPr>
            <a:lvl6pPr marL="2743200" lvl="5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6pPr>
            <a:lvl7pPr marL="3200400" lvl="6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7pPr>
            <a:lvl8pPr marL="3657600" lvl="7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8pPr>
            <a:lvl9pPr marL="4114800" lvl="8" indent="-3048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2 Person feature slide - 3 person">
  <p:cSld name="CUSTOM_23_1_1_1_1_1_1_1_1_1_1_1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419750" y="315325"/>
            <a:ext cx="82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7"/>
          </p:nvPr>
        </p:nvSpPr>
        <p:spPr>
          <a:xfrm>
            <a:off x="420625" y="890400"/>
            <a:ext cx="2418900" cy="167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170" name="Google Shape;170;p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3355850" y="890401"/>
            <a:ext cx="1730700" cy="23559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3"/>
          <p:cNvSpPr txBox="1">
            <a:spLocks noGrp="1"/>
          </p:cNvSpPr>
          <p:nvPr>
            <p:ph type="body" idx="1"/>
          </p:nvPr>
        </p:nvSpPr>
        <p:spPr>
          <a:xfrm>
            <a:off x="3355800" y="3488427"/>
            <a:ext cx="1730700" cy="133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/>
            </a:lvl1pPr>
            <a:lvl2pPr marL="914400" lvl="1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2pPr>
            <a:lvl3pPr marL="1371600" lvl="2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3pPr>
            <a:lvl4pPr marL="1828800" lvl="3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4pPr>
            <a:lvl5pPr marL="2286000" lvl="4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5pPr>
            <a:lvl6pPr marL="2743200" lvl="5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6pPr>
            <a:lvl7pPr marL="3200400" lvl="6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7pPr>
            <a:lvl8pPr marL="3657600" lvl="7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8pPr>
            <a:lvl9pPr marL="4114800" lvl="8" indent="-3048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 b="1"/>
            </a:lvl9pPr>
          </a:lstStyle>
          <a:p>
            <a:endParaRPr/>
          </a:p>
        </p:txBody>
      </p:sp>
      <p:sp>
        <p:nvSpPr>
          <p:cNvPr id="171" name="Google Shape;171;p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5215455" y="890360"/>
            <a:ext cx="1730700" cy="23559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"/>
          <p:cNvSpPr txBox="1">
            <a:spLocks noGrp="1"/>
          </p:cNvSpPr>
          <p:nvPr>
            <p:ph type="body" idx="5"/>
          </p:nvPr>
        </p:nvSpPr>
        <p:spPr>
          <a:xfrm>
            <a:off x="5256575" y="3488427"/>
            <a:ext cx="1730700" cy="133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/>
            </a:lvl1pPr>
            <a:lvl2pPr marL="914400" lvl="1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2pPr>
            <a:lvl3pPr marL="1371600" lvl="2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3pPr>
            <a:lvl4pPr marL="1828800" lvl="3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4pPr>
            <a:lvl5pPr marL="2286000" lvl="4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5pPr>
            <a:lvl6pPr marL="2743200" lvl="5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6pPr>
            <a:lvl7pPr marL="3200400" lvl="6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7pPr>
            <a:lvl8pPr marL="3657600" lvl="7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8pPr>
            <a:lvl9pPr marL="4114800" lvl="8" indent="-3048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 b="1"/>
            </a:lvl9pPr>
          </a:lstStyle>
          <a:p>
            <a:endParaRPr/>
          </a:p>
        </p:txBody>
      </p:sp>
      <p:sp>
        <p:nvSpPr>
          <p:cNvPr id="172" name="Google Shape;172;p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4"/>
          </p:nvPr>
        </p:nvSpPr>
        <p:spPr>
          <a:xfrm>
            <a:off x="7075073" y="890387"/>
            <a:ext cx="1730700" cy="23559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23"/>
          <p:cNvSpPr txBox="1">
            <a:spLocks noGrp="1"/>
          </p:cNvSpPr>
          <p:nvPr>
            <p:ph type="body" idx="6"/>
          </p:nvPr>
        </p:nvSpPr>
        <p:spPr>
          <a:xfrm>
            <a:off x="7099075" y="3488427"/>
            <a:ext cx="1730700" cy="133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/>
            </a:lvl1pPr>
            <a:lvl2pPr marL="914400" lvl="1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2pPr>
            <a:lvl3pPr marL="1371600" lvl="2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3pPr>
            <a:lvl4pPr marL="1828800" lvl="3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4pPr>
            <a:lvl5pPr marL="2286000" lvl="4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5pPr>
            <a:lvl6pPr marL="2743200" lvl="5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6pPr>
            <a:lvl7pPr marL="3200400" lvl="6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7pPr>
            <a:lvl8pPr marL="3657600" lvl="7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8pPr>
            <a:lvl9pPr marL="4114800" lvl="8" indent="-3048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2 Person feature slide - 4 person">
  <p:cSld name="CUSTOM_22_1_1_1_1_1_1_1_1_1_1_1_2_2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>
            <a:spLocks noGrp="1"/>
          </p:cNvSpPr>
          <p:nvPr>
            <p:ph type="title"/>
          </p:nvPr>
        </p:nvSpPr>
        <p:spPr>
          <a:xfrm>
            <a:off x="419750" y="315325"/>
            <a:ext cx="827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subTitle" idx="9"/>
          </p:nvPr>
        </p:nvSpPr>
        <p:spPr>
          <a:xfrm>
            <a:off x="420625" y="890400"/>
            <a:ext cx="2414100" cy="167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179" name="Google Shape;179;p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3355850" y="895435"/>
            <a:ext cx="1290300" cy="1666500"/>
          </a:xfrm>
          <a:prstGeom prst="rect">
            <a:avLst/>
          </a:prstGeom>
          <a:noFill/>
          <a:ln>
            <a:noFill/>
          </a:ln>
        </p:spPr>
      </p:sp>
      <p:sp>
        <p:nvSpPr>
          <p:cNvPr id="183" name="Google Shape;183;p24"/>
          <p:cNvSpPr txBox="1">
            <a:spLocks noGrp="1"/>
          </p:cNvSpPr>
          <p:nvPr>
            <p:ph type="body" idx="1"/>
          </p:nvPr>
        </p:nvSpPr>
        <p:spPr>
          <a:xfrm>
            <a:off x="3355850" y="2761875"/>
            <a:ext cx="1278000" cy="206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/>
            </a:lvl1pPr>
            <a:lvl2pPr marL="914400" lvl="1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2pPr>
            <a:lvl3pPr marL="1371600" lvl="2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3pPr>
            <a:lvl4pPr marL="1828800" lvl="3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4pPr>
            <a:lvl5pPr marL="2286000" lvl="4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5pPr>
            <a:lvl6pPr marL="2743200" lvl="5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6pPr>
            <a:lvl7pPr marL="3200400" lvl="6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7pPr>
            <a:lvl8pPr marL="3657600" lvl="7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8pPr>
            <a:lvl9pPr marL="4114800" lvl="8" indent="-3048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 b="1"/>
            </a:lvl9pPr>
          </a:lstStyle>
          <a:p>
            <a:endParaRPr/>
          </a:p>
        </p:txBody>
      </p:sp>
      <p:sp>
        <p:nvSpPr>
          <p:cNvPr id="180" name="Google Shape;180;p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4747126" y="895435"/>
            <a:ext cx="1290300" cy="1666500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4"/>
          <p:cNvSpPr txBox="1">
            <a:spLocks noGrp="1"/>
          </p:cNvSpPr>
          <p:nvPr>
            <p:ph type="body" idx="6"/>
          </p:nvPr>
        </p:nvSpPr>
        <p:spPr>
          <a:xfrm>
            <a:off x="4759429" y="2761875"/>
            <a:ext cx="1278000" cy="206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/>
            </a:lvl1pPr>
            <a:lvl2pPr marL="914400" lvl="1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2pPr>
            <a:lvl3pPr marL="1371600" lvl="2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3pPr>
            <a:lvl4pPr marL="1828800" lvl="3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4pPr>
            <a:lvl5pPr marL="2286000" lvl="4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5pPr>
            <a:lvl6pPr marL="2743200" lvl="5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6pPr>
            <a:lvl7pPr marL="3200400" lvl="6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7pPr>
            <a:lvl8pPr marL="3657600" lvl="7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8pPr>
            <a:lvl9pPr marL="4114800" lvl="8" indent="-3048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 b="1"/>
            </a:lvl9pPr>
          </a:lstStyle>
          <a:p>
            <a:endParaRPr/>
          </a:p>
        </p:txBody>
      </p:sp>
      <p:sp>
        <p:nvSpPr>
          <p:cNvPr id="181" name="Google Shape;181;p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4"/>
          </p:nvPr>
        </p:nvSpPr>
        <p:spPr>
          <a:xfrm>
            <a:off x="6131302" y="895435"/>
            <a:ext cx="1290300" cy="1666500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4"/>
          <p:cNvSpPr txBox="1">
            <a:spLocks noGrp="1"/>
          </p:cNvSpPr>
          <p:nvPr>
            <p:ph type="body" idx="7"/>
          </p:nvPr>
        </p:nvSpPr>
        <p:spPr>
          <a:xfrm>
            <a:off x="6131296" y="2761875"/>
            <a:ext cx="1278000" cy="206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/>
            </a:lvl1pPr>
            <a:lvl2pPr marL="914400" lvl="1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2pPr>
            <a:lvl3pPr marL="1371600" lvl="2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3pPr>
            <a:lvl4pPr marL="1828800" lvl="3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4pPr>
            <a:lvl5pPr marL="2286000" lvl="4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5pPr>
            <a:lvl6pPr marL="2743200" lvl="5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6pPr>
            <a:lvl7pPr marL="3200400" lvl="6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7pPr>
            <a:lvl8pPr marL="3657600" lvl="7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8pPr>
            <a:lvl9pPr marL="4114800" lvl="8" indent="-3048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 b="1"/>
            </a:lvl9pPr>
          </a:lstStyle>
          <a:p>
            <a:endParaRPr/>
          </a:p>
        </p:txBody>
      </p:sp>
      <p:sp>
        <p:nvSpPr>
          <p:cNvPr id="182" name="Google Shape;182;p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5"/>
          </p:nvPr>
        </p:nvSpPr>
        <p:spPr>
          <a:xfrm>
            <a:off x="7515479" y="895435"/>
            <a:ext cx="1290300" cy="16665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4"/>
          <p:cNvSpPr txBox="1">
            <a:spLocks noGrp="1"/>
          </p:cNvSpPr>
          <p:nvPr>
            <p:ph type="body" idx="8"/>
          </p:nvPr>
        </p:nvSpPr>
        <p:spPr>
          <a:xfrm>
            <a:off x="7534875" y="2761875"/>
            <a:ext cx="1278000" cy="206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/>
            </a:lvl1pPr>
            <a:lvl2pPr marL="914400" lvl="1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2pPr>
            <a:lvl3pPr marL="1371600" lvl="2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3pPr>
            <a:lvl4pPr marL="1828800" lvl="3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4pPr>
            <a:lvl5pPr marL="2286000" lvl="4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5pPr>
            <a:lvl6pPr marL="2743200" lvl="5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6pPr>
            <a:lvl7pPr marL="3200400" lvl="6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7pPr>
            <a:lvl8pPr marL="3657600" lvl="7" indent="-304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8pPr>
            <a:lvl9pPr marL="4114800" lvl="8" indent="-3048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Title slide options →">
  <p:cSld name="CUSTOM_21_2">
    <p:bg>
      <p:bgPr>
        <a:solidFill>
          <a:schemeClr val="accent5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/>
        </p:nvSpPr>
        <p:spPr>
          <a:xfrm>
            <a:off x="2411725" y="2070728"/>
            <a:ext cx="62883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rgbClr val="191919"/>
                </a:highlight>
              </a:rPr>
              <a:t>Title slides</a:t>
            </a:r>
            <a:endParaRPr sz="7200" b="1">
              <a:solidFill>
                <a:srgbClr val="FFFFFF"/>
              </a:solidFill>
              <a:highlight>
                <a:srgbClr val="191919"/>
              </a:highlight>
            </a:endParaRPr>
          </a:p>
        </p:txBody>
      </p:sp>
      <p:sp>
        <p:nvSpPr>
          <p:cNvPr id="19" name="Google Shape;19;p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Section intro slide options →">
  <p:cSld name="CUSTOM_20_1_1">
    <p:bg>
      <p:bgPr>
        <a:solidFill>
          <a:schemeClr val="accent5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/>
        </p:nvSpPr>
        <p:spPr>
          <a:xfrm>
            <a:off x="2411725" y="1574245"/>
            <a:ext cx="6288300" cy="19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rgbClr val="191919"/>
                </a:highlight>
              </a:rPr>
              <a:t>Section intros and dividers</a:t>
            </a:r>
            <a:endParaRPr sz="7200" b="1">
              <a:solidFill>
                <a:srgbClr val="FFFFFF"/>
              </a:solidFill>
              <a:highlight>
                <a:srgbClr val="191919"/>
              </a:highlight>
            </a:endParaRPr>
          </a:p>
        </p:txBody>
      </p:sp>
      <p:sp>
        <p:nvSpPr>
          <p:cNvPr id="190" name="Google Shape;190;p2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1 Section intro slide - White">
  <p:cSld name="CUSTOM_19_1_1_2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>
            <a:spLocks noGrp="1"/>
          </p:cNvSpPr>
          <p:nvPr>
            <p:ph type="ctrTitle"/>
          </p:nvPr>
        </p:nvSpPr>
        <p:spPr>
          <a:xfrm>
            <a:off x="420625" y="994550"/>
            <a:ext cx="8275200" cy="293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4" name="Google Shape;194;p26"/>
          <p:cNvSpPr txBox="1">
            <a:spLocks noGrp="1"/>
          </p:cNvSpPr>
          <p:nvPr>
            <p:ph type="subTitle" idx="1"/>
          </p:nvPr>
        </p:nvSpPr>
        <p:spPr>
          <a:xfrm>
            <a:off x="420600" y="3931450"/>
            <a:ext cx="8275200" cy="244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1 Section intro slide - Gold">
  <p:cSld name="CUSTOM_20_1_2">
    <p:bg>
      <p:bgPr>
        <a:solidFill>
          <a:schemeClr val="accent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>
            <a:spLocks noGrp="1"/>
          </p:cNvSpPr>
          <p:nvPr>
            <p:ph type="ctrTitle"/>
          </p:nvPr>
        </p:nvSpPr>
        <p:spPr>
          <a:xfrm>
            <a:off x="420625" y="994550"/>
            <a:ext cx="8275200" cy="293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00" name="Google Shape;200;p28"/>
          <p:cNvSpPr txBox="1">
            <a:spLocks noGrp="1"/>
          </p:cNvSpPr>
          <p:nvPr>
            <p:ph type="subTitle" idx="1"/>
          </p:nvPr>
        </p:nvSpPr>
        <p:spPr>
          <a:xfrm>
            <a:off x="420600" y="3931450"/>
            <a:ext cx="8275200" cy="244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1 Section intro slide - Maroon">
  <p:cSld name="CUSTOM_19_1_2">
    <p:bg>
      <p:bgPr>
        <a:solidFill>
          <a:schemeClr val="accent2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>
            <a:spLocks noGrp="1"/>
          </p:cNvSpPr>
          <p:nvPr>
            <p:ph type="ctrTitle"/>
          </p:nvPr>
        </p:nvSpPr>
        <p:spPr>
          <a:xfrm>
            <a:off x="420625" y="994550"/>
            <a:ext cx="8275200" cy="293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03" name="Google Shape;203;p29"/>
          <p:cNvSpPr txBox="1">
            <a:spLocks noGrp="1"/>
          </p:cNvSpPr>
          <p:nvPr>
            <p:ph type="subTitle" idx="1"/>
          </p:nvPr>
        </p:nvSpPr>
        <p:spPr>
          <a:xfrm>
            <a:off x="420600" y="3931450"/>
            <a:ext cx="8275200" cy="244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2 Section intro slide - Gold">
  <p:cSld name="CUSTOM_23_1_1_3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>
            <a:spLocks noGrp="1"/>
          </p:cNvSpPr>
          <p:nvPr>
            <p:ph type="title"/>
          </p:nvPr>
        </p:nvSpPr>
        <p:spPr>
          <a:xfrm>
            <a:off x="0" y="1816500"/>
            <a:ext cx="9144000" cy="1530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411475" tIns="182875" rIns="411475" bIns="1828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2pPr>
            <a:lvl3pPr lvl="2">
              <a:spcBef>
                <a:spcPts val="800"/>
              </a:spcBef>
              <a:spcAft>
                <a:spcPts val="0"/>
              </a:spcAft>
              <a:buSzPts val="3200"/>
              <a:buNone/>
              <a:defRPr sz="3200" b="1"/>
            </a:lvl3pPr>
            <a:lvl4pPr lvl="3">
              <a:spcBef>
                <a:spcPts val="800"/>
              </a:spcBef>
              <a:spcAft>
                <a:spcPts val="0"/>
              </a:spcAft>
              <a:buSzPts val="3200"/>
              <a:buNone/>
              <a:defRPr sz="3200" b="1"/>
            </a:lvl4pPr>
            <a:lvl5pPr lvl="4">
              <a:spcBef>
                <a:spcPts val="800"/>
              </a:spcBef>
              <a:spcAft>
                <a:spcPts val="0"/>
              </a:spcAft>
              <a:buSzPts val="3200"/>
              <a:buNone/>
              <a:defRPr sz="3200" b="1"/>
            </a:lvl5pPr>
            <a:lvl6pPr lvl="5">
              <a:spcBef>
                <a:spcPts val="800"/>
              </a:spcBef>
              <a:spcAft>
                <a:spcPts val="0"/>
              </a:spcAft>
              <a:buSzPts val="3200"/>
              <a:buNone/>
              <a:defRPr sz="3200" b="1"/>
            </a:lvl6pPr>
            <a:lvl7pPr lvl="6">
              <a:spcBef>
                <a:spcPts val="800"/>
              </a:spcBef>
              <a:spcAft>
                <a:spcPts val="0"/>
              </a:spcAft>
              <a:buSzPts val="3200"/>
              <a:buNone/>
              <a:defRPr sz="3200" b="1"/>
            </a:lvl7pPr>
            <a:lvl8pPr lvl="7">
              <a:spcBef>
                <a:spcPts val="800"/>
              </a:spcBef>
              <a:spcAft>
                <a:spcPts val="0"/>
              </a:spcAft>
              <a:buSzPts val="3200"/>
              <a:buNone/>
              <a:defRPr sz="3200" b="1"/>
            </a:lvl8pPr>
            <a:lvl9pPr lvl="8">
              <a:spcBef>
                <a:spcPts val="800"/>
              </a:spcBef>
              <a:spcAft>
                <a:spcPts val="800"/>
              </a:spcAft>
              <a:buSzPts val="3200"/>
              <a:buNone/>
              <a:defRPr sz="32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2 Section intro slide - Black">
  <p:cSld name="CUSTOM_22_1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>
            <a:spLocks noGrp="1"/>
          </p:cNvSpPr>
          <p:nvPr>
            <p:ph type="title"/>
          </p:nvPr>
        </p:nvSpPr>
        <p:spPr>
          <a:xfrm>
            <a:off x="0" y="1816500"/>
            <a:ext cx="9144000" cy="1530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411475" tIns="182875" rIns="411475" bIns="18287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 b="1">
                <a:solidFill>
                  <a:schemeClr val="accent1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 b="1">
                <a:solidFill>
                  <a:schemeClr val="accent1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 b="1">
                <a:solidFill>
                  <a:schemeClr val="accent1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 b="1">
                <a:solidFill>
                  <a:schemeClr val="accent1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 b="1">
                <a:solidFill>
                  <a:schemeClr val="accent1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 b="1">
                <a:solidFill>
                  <a:schemeClr val="accent1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 b="1">
                <a:solidFill>
                  <a:schemeClr val="accent1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3200"/>
              <a:buNone/>
              <a:defRPr sz="32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2 Section intro slide - Maroon">
  <p:cSld name="CUSTOM_22_1_1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>
            <a:spLocks noGrp="1"/>
          </p:cNvSpPr>
          <p:nvPr>
            <p:ph type="title"/>
          </p:nvPr>
        </p:nvSpPr>
        <p:spPr>
          <a:xfrm>
            <a:off x="436325" y="1816550"/>
            <a:ext cx="8362800" cy="153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3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0" y="1816500"/>
            <a:ext cx="9144000" cy="1530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411475" tIns="182875" rIns="411475" bIns="1828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2 Section intro slide - Photo">
  <p:cSld name="CUSTOM_22_1_1_1_2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100" y="-92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3" name="Google Shape;213;p33"/>
          <p:cNvSpPr txBox="1">
            <a:spLocks noGrp="1"/>
          </p:cNvSpPr>
          <p:nvPr>
            <p:ph type="title"/>
          </p:nvPr>
        </p:nvSpPr>
        <p:spPr>
          <a:xfrm>
            <a:off x="436325" y="1816550"/>
            <a:ext cx="8362800" cy="153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0" y="1816500"/>
            <a:ext cx="9144000" cy="1530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411475" tIns="182875" rIns="411475" bIns="1828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2pPr>
            <a:lvl3pPr lvl="2">
              <a:spcBef>
                <a:spcPts val="800"/>
              </a:spcBef>
              <a:spcAft>
                <a:spcPts val="0"/>
              </a:spcAft>
              <a:buSzPts val="3200"/>
              <a:buNone/>
              <a:defRPr sz="3200" b="1"/>
            </a:lvl3pPr>
            <a:lvl4pPr lvl="3">
              <a:spcBef>
                <a:spcPts val="800"/>
              </a:spcBef>
              <a:spcAft>
                <a:spcPts val="0"/>
              </a:spcAft>
              <a:buSzPts val="3200"/>
              <a:buNone/>
              <a:defRPr sz="3200" b="1"/>
            </a:lvl4pPr>
            <a:lvl5pPr lvl="4">
              <a:spcBef>
                <a:spcPts val="800"/>
              </a:spcBef>
              <a:spcAft>
                <a:spcPts val="0"/>
              </a:spcAft>
              <a:buSzPts val="3200"/>
              <a:buNone/>
              <a:defRPr sz="3200" b="1"/>
            </a:lvl5pPr>
            <a:lvl6pPr lvl="5">
              <a:spcBef>
                <a:spcPts val="800"/>
              </a:spcBef>
              <a:spcAft>
                <a:spcPts val="0"/>
              </a:spcAft>
              <a:buSzPts val="3200"/>
              <a:buNone/>
              <a:defRPr sz="3200" b="1"/>
            </a:lvl6pPr>
            <a:lvl7pPr lvl="6">
              <a:spcBef>
                <a:spcPts val="800"/>
              </a:spcBef>
              <a:spcAft>
                <a:spcPts val="0"/>
              </a:spcAft>
              <a:buSzPts val="3200"/>
              <a:buNone/>
              <a:defRPr sz="3200" b="1"/>
            </a:lvl7pPr>
            <a:lvl8pPr lvl="7">
              <a:spcBef>
                <a:spcPts val="800"/>
              </a:spcBef>
              <a:spcAft>
                <a:spcPts val="0"/>
              </a:spcAft>
              <a:buSzPts val="3200"/>
              <a:buNone/>
              <a:defRPr sz="3200" b="1"/>
            </a:lvl8pPr>
            <a:lvl9pPr lvl="8">
              <a:spcBef>
                <a:spcPts val="800"/>
              </a:spcBef>
              <a:spcAft>
                <a:spcPts val="800"/>
              </a:spcAft>
              <a:buSzPts val="3200"/>
              <a:buNone/>
              <a:defRPr sz="32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3 Section intro slide - White">
  <p:cSld name="CUSTOM_23_1_1_1_1_2_1_1_1_1_1_1_1_1_2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>
            <a:spLocks noGrp="1"/>
          </p:cNvSpPr>
          <p:nvPr>
            <p:ph type="title"/>
          </p:nvPr>
        </p:nvSpPr>
        <p:spPr>
          <a:xfrm>
            <a:off x="420625" y="1144075"/>
            <a:ext cx="2414100" cy="290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800"/>
              </a:spcBef>
              <a:spcAft>
                <a:spcPts val="80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218" name="Google Shape;218;p34"/>
          <p:cNvSpPr txBox="1">
            <a:spLocks noGrp="1"/>
          </p:cNvSpPr>
          <p:nvPr>
            <p:ph type="subTitle" idx="1"/>
          </p:nvPr>
        </p:nvSpPr>
        <p:spPr>
          <a:xfrm>
            <a:off x="420625" y="737450"/>
            <a:ext cx="2414100" cy="25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216" name="Google Shape;216;p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3255275" y="0"/>
            <a:ext cx="588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3 Section intro slide - Black">
  <p:cSld name="CUSTOM_23_1_1_1_1_2_1_1_1_1_1_1_1_1_2_1_1">
    <p:bg>
      <p:bgPr>
        <a:solidFill>
          <a:schemeClr val="dk1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>
            <a:spLocks noGrp="1"/>
          </p:cNvSpPr>
          <p:nvPr>
            <p:ph type="title"/>
          </p:nvPr>
        </p:nvSpPr>
        <p:spPr>
          <a:xfrm>
            <a:off x="420625" y="1144075"/>
            <a:ext cx="2414100" cy="290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800"/>
              </a:spcBef>
              <a:spcAft>
                <a:spcPts val="80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221" name="Google Shape;221;p35"/>
          <p:cNvSpPr txBox="1">
            <a:spLocks noGrp="1"/>
          </p:cNvSpPr>
          <p:nvPr>
            <p:ph type="subTitle" idx="1"/>
          </p:nvPr>
        </p:nvSpPr>
        <p:spPr>
          <a:xfrm>
            <a:off x="420625" y="737450"/>
            <a:ext cx="2414100" cy="25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222" name="Google Shape;222;p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3255275" y="0"/>
            <a:ext cx="588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1 Title slide - Black">
  <p:cSld name="CUSTOM_20_2_1">
    <p:bg>
      <p:bgPr>
        <a:solidFill>
          <a:schemeClr val="dk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ctrTitle"/>
          </p:nvPr>
        </p:nvSpPr>
        <p:spPr>
          <a:xfrm>
            <a:off x="420625" y="994550"/>
            <a:ext cx="8275200" cy="293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420600" y="3931450"/>
            <a:ext cx="8275200" cy="244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27" name="Google Shape;27;p5" descr="Arizona State Univerity logo"/>
          <p:cNvPicPr preferRelativeResize="0"/>
          <p:nvPr/>
        </p:nvPicPr>
        <p:blipFill rotWithShape="1">
          <a:blip r:embed="rId2">
            <a:alphaModFix/>
          </a:blip>
          <a:srcRect t="11215" b="11223"/>
          <a:stretch/>
        </p:blipFill>
        <p:spPr>
          <a:xfrm>
            <a:off x="244105" y="234939"/>
            <a:ext cx="2508149" cy="53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3 Section intro slide - Gold">
  <p:cSld name="CUSTOM_23_1_1_1_1_2_1_1_1_1_1_1_1_1_2_1_1_1">
    <p:bg>
      <p:bgPr>
        <a:solidFill>
          <a:schemeClr val="accent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>
            <a:spLocks noGrp="1"/>
          </p:cNvSpPr>
          <p:nvPr>
            <p:ph type="title"/>
          </p:nvPr>
        </p:nvSpPr>
        <p:spPr>
          <a:xfrm>
            <a:off x="420625" y="1144075"/>
            <a:ext cx="2414100" cy="290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800"/>
              </a:spcBef>
              <a:spcAft>
                <a:spcPts val="80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225" name="Google Shape;225;p36"/>
          <p:cNvSpPr txBox="1">
            <a:spLocks noGrp="1"/>
          </p:cNvSpPr>
          <p:nvPr>
            <p:ph type="subTitle" idx="1"/>
          </p:nvPr>
        </p:nvSpPr>
        <p:spPr>
          <a:xfrm>
            <a:off x="420625" y="737450"/>
            <a:ext cx="2414100" cy="25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26" name="Google Shape;226;p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3255275" y="0"/>
            <a:ext cx="588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3 Section intro slide - Maroon">
  <p:cSld name="CUSTOM_23_1_1_1_1_2_1_1_1_1_1_1_1_1_2_1_1_1_1">
    <p:bg>
      <p:bgPr>
        <a:solidFill>
          <a:schemeClr val="accent2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>
            <a:spLocks noGrp="1"/>
          </p:cNvSpPr>
          <p:nvPr>
            <p:ph type="title"/>
          </p:nvPr>
        </p:nvSpPr>
        <p:spPr>
          <a:xfrm>
            <a:off x="420625" y="1144075"/>
            <a:ext cx="2414100" cy="290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800"/>
              </a:spcBef>
              <a:spcAft>
                <a:spcPts val="80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229" name="Google Shape;229;p37"/>
          <p:cNvSpPr txBox="1">
            <a:spLocks noGrp="1"/>
          </p:cNvSpPr>
          <p:nvPr>
            <p:ph type="subTitle" idx="1"/>
          </p:nvPr>
        </p:nvSpPr>
        <p:spPr>
          <a:xfrm>
            <a:off x="420625" y="737450"/>
            <a:ext cx="2414100" cy="25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30" name="Google Shape;230;p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3255275" y="0"/>
            <a:ext cx="588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4 Section intro slide">
  <p:cSld name="CUSTOM_23_1_1_2_1_1_1_1_1_1_1_1_2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9225" y="-92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38"/>
          <p:cNvSpPr txBox="1">
            <a:spLocks noGrp="1"/>
          </p:cNvSpPr>
          <p:nvPr>
            <p:ph type="title"/>
          </p:nvPr>
        </p:nvSpPr>
        <p:spPr>
          <a:xfrm>
            <a:off x="320175" y="320050"/>
            <a:ext cx="2514600" cy="8694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234" name="Google Shape;234;p38"/>
          <p:cNvSpPr txBox="1">
            <a:spLocks noGrp="1"/>
          </p:cNvSpPr>
          <p:nvPr>
            <p:ph type="subTitle" idx="1"/>
          </p:nvPr>
        </p:nvSpPr>
        <p:spPr>
          <a:xfrm>
            <a:off x="320050" y="1189450"/>
            <a:ext cx="2514600" cy="12003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Title and text slide options →">
  <p:cSld name="CUSTOM_23_1_1_2">
    <p:bg>
      <p:bgPr>
        <a:solidFill>
          <a:schemeClr val="accent5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/>
          <p:nvPr/>
        </p:nvSpPr>
        <p:spPr>
          <a:xfrm>
            <a:off x="2411725" y="1598453"/>
            <a:ext cx="6288300" cy="19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rgbClr val="191919"/>
                </a:highlight>
              </a:rPr>
              <a:t>Title and</a:t>
            </a:r>
            <a:br>
              <a:rPr lang="en" sz="7200" b="1">
                <a:solidFill>
                  <a:srgbClr val="FFFFFF"/>
                </a:solidFill>
                <a:highlight>
                  <a:srgbClr val="191919"/>
                </a:highlight>
              </a:rPr>
            </a:br>
            <a:r>
              <a:rPr lang="en" sz="7200" b="1">
                <a:solidFill>
                  <a:srgbClr val="FFFFFF"/>
                </a:solidFill>
                <a:highlight>
                  <a:srgbClr val="191919"/>
                </a:highlight>
              </a:rPr>
              <a:t>text slides</a:t>
            </a:r>
            <a:endParaRPr sz="7200" b="1">
              <a:solidFill>
                <a:srgbClr val="191919"/>
              </a:solidFill>
            </a:endParaRPr>
          </a:p>
        </p:txBody>
      </p:sp>
      <p:sp>
        <p:nvSpPr>
          <p:cNvPr id="237" name="Google Shape;237;p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1 Title and text slide - 1 column - White">
  <p:cSld name="CUSTOM_22_1_1_1_1_1_1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42"/>
          <p:cNvSpPr txBox="1">
            <a:spLocks noGrp="1"/>
          </p:cNvSpPr>
          <p:nvPr>
            <p:ph type="subTitle" idx="2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42"/>
          <p:cNvSpPr txBox="1">
            <a:spLocks noGrp="1"/>
          </p:cNvSpPr>
          <p:nvPr>
            <p:ph type="body" idx="1"/>
          </p:nvPr>
        </p:nvSpPr>
        <p:spPr>
          <a:xfrm>
            <a:off x="420900" y="1125700"/>
            <a:ext cx="82716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1 Title and text slide - 1 column - Black">
  <p:cSld name="CUSTOM_23_1_1_1_1_3">
    <p:bg>
      <p:bgPr>
        <a:solidFill>
          <a:schemeClr val="dk1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3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43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l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43"/>
          <p:cNvSpPr txBox="1">
            <a:spLocks noGrp="1"/>
          </p:cNvSpPr>
          <p:nvPr>
            <p:ph type="body" idx="2"/>
          </p:nvPr>
        </p:nvSpPr>
        <p:spPr>
          <a:xfrm>
            <a:off x="420900" y="1125700"/>
            <a:ext cx="82752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1 Title and text slide - 2 column - White">
  <p:cSld name="CUSTOM_22_1_1_1_1_1_1_3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4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44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44"/>
          <p:cNvSpPr txBox="1">
            <a:spLocks noGrp="1"/>
          </p:cNvSpPr>
          <p:nvPr>
            <p:ph type="body" idx="2"/>
          </p:nvPr>
        </p:nvSpPr>
        <p:spPr>
          <a:xfrm>
            <a:off x="420900" y="1125700"/>
            <a:ext cx="41055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57" name="Google Shape;257;p44"/>
          <p:cNvSpPr txBox="1">
            <a:spLocks noGrp="1"/>
          </p:cNvSpPr>
          <p:nvPr>
            <p:ph type="body" idx="3"/>
          </p:nvPr>
        </p:nvSpPr>
        <p:spPr>
          <a:xfrm>
            <a:off x="4617725" y="1125700"/>
            <a:ext cx="40782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1 Title and text slide - 2 column - Black">
  <p:cSld name="CUSTOM_22_1_1_1_1_1_1_3_1">
    <p:bg>
      <p:bgPr>
        <a:solidFill>
          <a:schemeClr val="dk1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45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l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45"/>
          <p:cNvSpPr txBox="1">
            <a:spLocks noGrp="1"/>
          </p:cNvSpPr>
          <p:nvPr>
            <p:ph type="body" idx="2"/>
          </p:nvPr>
        </p:nvSpPr>
        <p:spPr>
          <a:xfrm>
            <a:off x="420900" y="1125700"/>
            <a:ext cx="41055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2" name="Google Shape;262;p45"/>
          <p:cNvSpPr txBox="1">
            <a:spLocks noGrp="1"/>
          </p:cNvSpPr>
          <p:nvPr>
            <p:ph type="body" idx="3"/>
          </p:nvPr>
        </p:nvSpPr>
        <p:spPr>
          <a:xfrm>
            <a:off x="4617725" y="1125700"/>
            <a:ext cx="40782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1 Title and text slide - 3 column - White">
  <p:cSld name="CUSTOM_22_1_1_1_1_1_1_3_2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6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46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46"/>
          <p:cNvSpPr txBox="1">
            <a:spLocks noGrp="1"/>
          </p:cNvSpPr>
          <p:nvPr>
            <p:ph type="body" idx="2"/>
          </p:nvPr>
        </p:nvSpPr>
        <p:spPr>
          <a:xfrm>
            <a:off x="420900" y="1125700"/>
            <a:ext cx="27252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67" name="Google Shape;267;p46"/>
          <p:cNvSpPr txBox="1">
            <a:spLocks noGrp="1"/>
          </p:cNvSpPr>
          <p:nvPr>
            <p:ph type="body" idx="3"/>
          </p:nvPr>
        </p:nvSpPr>
        <p:spPr>
          <a:xfrm>
            <a:off x="3206742" y="1125700"/>
            <a:ext cx="27072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68" name="Google Shape;268;p46"/>
          <p:cNvSpPr txBox="1">
            <a:spLocks noGrp="1"/>
          </p:cNvSpPr>
          <p:nvPr>
            <p:ph type="body" idx="4"/>
          </p:nvPr>
        </p:nvSpPr>
        <p:spPr>
          <a:xfrm>
            <a:off x="5989000" y="1125700"/>
            <a:ext cx="27072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E4696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1 Title and text slide - 3 column - Black">
  <p:cSld name="CUSTOM_22_1_1_1_1_1_1_3_2_1">
    <p:bg>
      <p:bgPr>
        <a:solidFill>
          <a:schemeClr val="dk1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7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47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l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47"/>
          <p:cNvSpPr txBox="1">
            <a:spLocks noGrp="1"/>
          </p:cNvSpPr>
          <p:nvPr>
            <p:ph type="body" idx="2"/>
          </p:nvPr>
        </p:nvSpPr>
        <p:spPr>
          <a:xfrm>
            <a:off x="420900" y="1125700"/>
            <a:ext cx="27252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47"/>
          <p:cNvSpPr txBox="1">
            <a:spLocks noGrp="1"/>
          </p:cNvSpPr>
          <p:nvPr>
            <p:ph type="body" idx="3"/>
          </p:nvPr>
        </p:nvSpPr>
        <p:spPr>
          <a:xfrm>
            <a:off x="3206742" y="1125700"/>
            <a:ext cx="27072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4" name="Google Shape;274;p47"/>
          <p:cNvSpPr txBox="1">
            <a:spLocks noGrp="1"/>
          </p:cNvSpPr>
          <p:nvPr>
            <p:ph type="body" idx="4"/>
          </p:nvPr>
        </p:nvSpPr>
        <p:spPr>
          <a:xfrm>
            <a:off x="5989000" y="1125700"/>
            <a:ext cx="27072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1 Title slide - Gold">
  <p:cSld name="CUSTOM_20_2_2">
    <p:bg>
      <p:bgPr>
        <a:solidFill>
          <a:schemeClr val="accen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ctrTitle"/>
          </p:nvPr>
        </p:nvSpPr>
        <p:spPr>
          <a:xfrm>
            <a:off x="420625" y="994550"/>
            <a:ext cx="8275200" cy="293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ubTitle" idx="1"/>
          </p:nvPr>
        </p:nvSpPr>
        <p:spPr>
          <a:xfrm>
            <a:off x="420600" y="3931450"/>
            <a:ext cx="8275200" cy="244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31" name="Google Shape;31;p6" descr="Arizona State Univerity logo"/>
          <p:cNvPicPr preferRelativeResize="0"/>
          <p:nvPr/>
        </p:nvPicPr>
        <p:blipFill rotWithShape="1">
          <a:blip r:embed="rId2">
            <a:alphaModFix/>
          </a:blip>
          <a:srcRect t="11215" b="11223"/>
          <a:stretch/>
        </p:blipFill>
        <p:spPr>
          <a:xfrm>
            <a:off x="244105" y="234939"/>
            <a:ext cx="2508149" cy="53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1 Title and text slide - 4 column - White">
  <p:cSld name="CUSTOM_22_1_1_1_1_1_1_3_2_2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8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48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48"/>
          <p:cNvSpPr txBox="1">
            <a:spLocks noGrp="1"/>
          </p:cNvSpPr>
          <p:nvPr>
            <p:ph type="body" idx="2"/>
          </p:nvPr>
        </p:nvSpPr>
        <p:spPr>
          <a:xfrm>
            <a:off x="420900" y="1125700"/>
            <a:ext cx="19932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79" name="Google Shape;279;p48"/>
          <p:cNvSpPr txBox="1">
            <a:spLocks noGrp="1"/>
          </p:cNvSpPr>
          <p:nvPr>
            <p:ph type="body" idx="3"/>
          </p:nvPr>
        </p:nvSpPr>
        <p:spPr>
          <a:xfrm>
            <a:off x="2514600" y="1125700"/>
            <a:ext cx="20118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80" name="Google Shape;280;p48"/>
          <p:cNvSpPr txBox="1">
            <a:spLocks noGrp="1"/>
          </p:cNvSpPr>
          <p:nvPr>
            <p:ph type="body" idx="4"/>
          </p:nvPr>
        </p:nvSpPr>
        <p:spPr>
          <a:xfrm>
            <a:off x="4620525" y="1125700"/>
            <a:ext cx="19932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81" name="Google Shape;281;p48"/>
          <p:cNvSpPr txBox="1">
            <a:spLocks noGrp="1"/>
          </p:cNvSpPr>
          <p:nvPr>
            <p:ph type="body" idx="5"/>
          </p:nvPr>
        </p:nvSpPr>
        <p:spPr>
          <a:xfrm>
            <a:off x="6711700" y="1125700"/>
            <a:ext cx="19842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E4696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1 Title and text slide - 4 column - Black">
  <p:cSld name="CUSTOM_22_1_1_1_1_1_1_3_2_2_1">
    <p:bg>
      <p:bgPr>
        <a:solidFill>
          <a:schemeClr val="dk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49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l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49"/>
          <p:cNvSpPr txBox="1">
            <a:spLocks noGrp="1"/>
          </p:cNvSpPr>
          <p:nvPr>
            <p:ph type="body" idx="2"/>
          </p:nvPr>
        </p:nvSpPr>
        <p:spPr>
          <a:xfrm>
            <a:off x="420900" y="1125700"/>
            <a:ext cx="19932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49"/>
          <p:cNvSpPr txBox="1">
            <a:spLocks noGrp="1"/>
          </p:cNvSpPr>
          <p:nvPr>
            <p:ph type="body" idx="3"/>
          </p:nvPr>
        </p:nvSpPr>
        <p:spPr>
          <a:xfrm>
            <a:off x="2514600" y="1125700"/>
            <a:ext cx="20118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7" name="Google Shape;287;p49"/>
          <p:cNvSpPr txBox="1">
            <a:spLocks noGrp="1"/>
          </p:cNvSpPr>
          <p:nvPr>
            <p:ph type="body" idx="4"/>
          </p:nvPr>
        </p:nvSpPr>
        <p:spPr>
          <a:xfrm>
            <a:off x="4620525" y="1125700"/>
            <a:ext cx="19932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49"/>
          <p:cNvSpPr txBox="1">
            <a:spLocks noGrp="1"/>
          </p:cNvSpPr>
          <p:nvPr>
            <p:ph type="body" idx="5"/>
          </p:nvPr>
        </p:nvSpPr>
        <p:spPr>
          <a:xfrm>
            <a:off x="6711700" y="1125700"/>
            <a:ext cx="19842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E46962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2 Title and text slide - 2 column">
  <p:cSld name="CUSTOM_23_1_1_1_1_2_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0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0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50"/>
          <p:cNvSpPr txBox="1">
            <a:spLocks noGrp="1"/>
          </p:cNvSpPr>
          <p:nvPr>
            <p:ph type="body" idx="2"/>
          </p:nvPr>
        </p:nvSpPr>
        <p:spPr>
          <a:xfrm>
            <a:off x="420900" y="1125700"/>
            <a:ext cx="40314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94" name="Google Shape;294;p50"/>
          <p:cNvSpPr txBox="1">
            <a:spLocks noGrp="1"/>
          </p:cNvSpPr>
          <p:nvPr>
            <p:ph type="body" idx="3"/>
          </p:nvPr>
        </p:nvSpPr>
        <p:spPr>
          <a:xfrm>
            <a:off x="4664550" y="1125700"/>
            <a:ext cx="40314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cxnSp>
        <p:nvCxnSpPr>
          <p:cNvPr id="290" name="Google Shape;290;p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72456" y="1245696"/>
            <a:ext cx="0" cy="2945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2 Title and text slide - 3 column">
  <p:cSld name="CUSTOM_22_1_1_1_1_1_1_2_2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51"/>
          <p:cNvSpPr txBox="1">
            <a:spLocks noGrp="1"/>
          </p:cNvSpPr>
          <p:nvPr>
            <p:ph type="subTitle" idx="4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51"/>
          <p:cNvSpPr txBox="1">
            <a:spLocks noGrp="1"/>
          </p:cNvSpPr>
          <p:nvPr>
            <p:ph type="body" idx="1"/>
          </p:nvPr>
        </p:nvSpPr>
        <p:spPr>
          <a:xfrm>
            <a:off x="420900" y="1125700"/>
            <a:ext cx="24138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97" name="Google Shape;297;p51"/>
          <p:cNvSpPr txBox="1">
            <a:spLocks noGrp="1"/>
          </p:cNvSpPr>
          <p:nvPr>
            <p:ph type="body" idx="2"/>
          </p:nvPr>
        </p:nvSpPr>
        <p:spPr>
          <a:xfrm>
            <a:off x="3352900" y="1125700"/>
            <a:ext cx="24138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98" name="Google Shape;298;p51"/>
          <p:cNvSpPr txBox="1">
            <a:spLocks noGrp="1"/>
          </p:cNvSpPr>
          <p:nvPr>
            <p:ph type="body" idx="3"/>
          </p:nvPr>
        </p:nvSpPr>
        <p:spPr>
          <a:xfrm>
            <a:off x="6284900" y="1125700"/>
            <a:ext cx="24138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cxnSp>
        <p:nvCxnSpPr>
          <p:cNvPr id="300" name="Google Shape;300;p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093809" y="1189525"/>
            <a:ext cx="0" cy="29868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2" name="Google Shape;302;p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39142" y="1189525"/>
            <a:ext cx="0" cy="29868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2 Title and text slide - 4 column">
  <p:cSld name="CUSTOM_23_1_1_1_1_1_1_1_1_3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2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52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52"/>
          <p:cNvSpPr txBox="1">
            <a:spLocks noGrp="1"/>
          </p:cNvSpPr>
          <p:nvPr>
            <p:ph type="body" idx="2"/>
          </p:nvPr>
        </p:nvSpPr>
        <p:spPr>
          <a:xfrm>
            <a:off x="420900" y="1125700"/>
            <a:ext cx="19008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2" name="Google Shape;312;p52"/>
          <p:cNvSpPr txBox="1">
            <a:spLocks noGrp="1"/>
          </p:cNvSpPr>
          <p:nvPr>
            <p:ph type="body" idx="5"/>
          </p:nvPr>
        </p:nvSpPr>
        <p:spPr>
          <a:xfrm>
            <a:off x="2568925" y="1125700"/>
            <a:ext cx="19008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1" name="Google Shape;311;p52"/>
          <p:cNvSpPr txBox="1">
            <a:spLocks noGrp="1"/>
          </p:cNvSpPr>
          <p:nvPr>
            <p:ph type="body" idx="4"/>
          </p:nvPr>
        </p:nvSpPr>
        <p:spPr>
          <a:xfrm>
            <a:off x="4664813" y="1125700"/>
            <a:ext cx="19008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0" name="Google Shape;310;p52"/>
          <p:cNvSpPr txBox="1">
            <a:spLocks noGrp="1"/>
          </p:cNvSpPr>
          <p:nvPr>
            <p:ph type="body" idx="3"/>
          </p:nvPr>
        </p:nvSpPr>
        <p:spPr>
          <a:xfrm>
            <a:off x="6798850" y="1125700"/>
            <a:ext cx="1900800" cy="305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cxnSp>
        <p:nvCxnSpPr>
          <p:cNvPr id="306" name="Google Shape;306;p5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2466663" y="1189525"/>
            <a:ext cx="0" cy="29868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5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71988" y="1189525"/>
            <a:ext cx="0" cy="29868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Google Shape;309;p5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658413" y="1189525"/>
            <a:ext cx="0" cy="29868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2 Title and text slide - 4 text areas">
  <p:cSld name="CUSTOM_23_1_1_1_1_1_1_2_2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3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53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53"/>
          <p:cNvSpPr txBox="1">
            <a:spLocks noGrp="1"/>
          </p:cNvSpPr>
          <p:nvPr>
            <p:ph type="body" idx="3"/>
          </p:nvPr>
        </p:nvSpPr>
        <p:spPr>
          <a:xfrm>
            <a:off x="420625" y="1125700"/>
            <a:ext cx="4002600" cy="144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17" name="Google Shape;317;p53"/>
          <p:cNvSpPr txBox="1">
            <a:spLocks noGrp="1"/>
          </p:cNvSpPr>
          <p:nvPr>
            <p:ph type="body" idx="2"/>
          </p:nvPr>
        </p:nvSpPr>
        <p:spPr>
          <a:xfrm>
            <a:off x="4693400" y="1125700"/>
            <a:ext cx="4002600" cy="144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21" name="Google Shape;321;p53"/>
          <p:cNvSpPr txBox="1">
            <a:spLocks noGrp="1"/>
          </p:cNvSpPr>
          <p:nvPr>
            <p:ph type="body" idx="5"/>
          </p:nvPr>
        </p:nvSpPr>
        <p:spPr>
          <a:xfrm>
            <a:off x="420625" y="2732450"/>
            <a:ext cx="4002600" cy="144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20" name="Google Shape;320;p53"/>
          <p:cNvSpPr txBox="1">
            <a:spLocks noGrp="1"/>
          </p:cNvSpPr>
          <p:nvPr>
            <p:ph type="body" idx="4"/>
          </p:nvPr>
        </p:nvSpPr>
        <p:spPr>
          <a:xfrm>
            <a:off x="4693400" y="2732450"/>
            <a:ext cx="4002600" cy="144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cxnSp>
        <p:nvCxnSpPr>
          <p:cNvPr id="314" name="Google Shape;314;p5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72456" y="1112895"/>
            <a:ext cx="0" cy="14526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5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72456" y="2719645"/>
            <a:ext cx="0" cy="14526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1 column - Gray">
  <p:cSld name="CUSTOM_23_1_1_1_1_1_1_2_1_1_1_1_1_1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54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5" name="Google Shape;325;p54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54"/>
          <p:cNvSpPr txBox="1">
            <a:spLocks noGrp="1"/>
          </p:cNvSpPr>
          <p:nvPr>
            <p:ph type="body" idx="2"/>
          </p:nvPr>
        </p:nvSpPr>
        <p:spPr>
          <a:xfrm>
            <a:off x="423275" y="1761025"/>
            <a:ext cx="8272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1 column - Gold">
  <p:cSld name="CUSTOM_23_1_1_1_1_1_1_2_1_1_1_1_1_1_5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55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0" name="Google Shape;330;p55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55"/>
          <p:cNvSpPr txBox="1">
            <a:spLocks noGrp="1"/>
          </p:cNvSpPr>
          <p:nvPr>
            <p:ph type="body" idx="2"/>
          </p:nvPr>
        </p:nvSpPr>
        <p:spPr>
          <a:xfrm>
            <a:off x="423275" y="1761025"/>
            <a:ext cx="8272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1 column - Black">
  <p:cSld name="CUSTOM_23_1_1_1_1_1_1_2_1_1_1_1_1_1_2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56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5" name="Google Shape;335;p56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56"/>
          <p:cNvSpPr txBox="1">
            <a:spLocks noGrp="1"/>
          </p:cNvSpPr>
          <p:nvPr>
            <p:ph type="body" idx="2"/>
          </p:nvPr>
        </p:nvSpPr>
        <p:spPr>
          <a:xfrm>
            <a:off x="423275" y="1761025"/>
            <a:ext cx="8272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1 column - Maroon">
  <p:cSld name="CUSTOM_23_1_1_1_1_1_1_2_1_1_1_1_1_1_2_1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57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57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57"/>
          <p:cNvSpPr txBox="1">
            <a:spLocks noGrp="1"/>
          </p:cNvSpPr>
          <p:nvPr>
            <p:ph type="body" idx="2"/>
          </p:nvPr>
        </p:nvSpPr>
        <p:spPr>
          <a:xfrm>
            <a:off x="423275" y="1761025"/>
            <a:ext cx="8272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1 Title slide - Maroon">
  <p:cSld name="CUSTOM_20_2_3">
    <p:bg>
      <p:bgPr>
        <a:solidFill>
          <a:schemeClr val="accent2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ctrTitle"/>
          </p:nvPr>
        </p:nvSpPr>
        <p:spPr>
          <a:xfrm>
            <a:off x="420625" y="994550"/>
            <a:ext cx="8275200" cy="293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1"/>
          </p:nvPr>
        </p:nvSpPr>
        <p:spPr>
          <a:xfrm>
            <a:off x="420600" y="3931450"/>
            <a:ext cx="8275200" cy="244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35" name="Google Shape;35;p7" descr="Arizona State Univerity logo"/>
          <p:cNvPicPr preferRelativeResize="0"/>
          <p:nvPr/>
        </p:nvPicPr>
        <p:blipFill rotWithShape="1">
          <a:blip r:embed="rId2">
            <a:alphaModFix/>
          </a:blip>
          <a:srcRect t="11215" b="11223"/>
          <a:stretch/>
        </p:blipFill>
        <p:spPr>
          <a:xfrm>
            <a:off x="244105" y="234939"/>
            <a:ext cx="2508149" cy="53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2 column - Gray">
  <p:cSld name="CUSTOM_23_1_1_1_1_1_1_2_1_1_1_1_1_1_4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58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5" name="Google Shape;345;p58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58"/>
          <p:cNvSpPr txBox="1">
            <a:spLocks noGrp="1"/>
          </p:cNvSpPr>
          <p:nvPr>
            <p:ph type="body" idx="2"/>
          </p:nvPr>
        </p:nvSpPr>
        <p:spPr>
          <a:xfrm>
            <a:off x="423275" y="1761025"/>
            <a:ext cx="41031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7" name="Google Shape;347;p58"/>
          <p:cNvSpPr txBox="1">
            <a:spLocks noGrp="1"/>
          </p:cNvSpPr>
          <p:nvPr>
            <p:ph type="body" idx="3"/>
          </p:nvPr>
        </p:nvSpPr>
        <p:spPr>
          <a:xfrm>
            <a:off x="4617725" y="1761025"/>
            <a:ext cx="40782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2 column - Gold">
  <p:cSld name="CUSTOM_23_1_1_1_1_1_1_2_1_1_1_1_1_1_4_1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59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1" name="Google Shape;351;p59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59"/>
          <p:cNvSpPr txBox="1">
            <a:spLocks noGrp="1"/>
          </p:cNvSpPr>
          <p:nvPr>
            <p:ph type="body" idx="2"/>
          </p:nvPr>
        </p:nvSpPr>
        <p:spPr>
          <a:xfrm>
            <a:off x="423275" y="1761025"/>
            <a:ext cx="41031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3" name="Google Shape;353;p59"/>
          <p:cNvSpPr txBox="1">
            <a:spLocks noGrp="1"/>
          </p:cNvSpPr>
          <p:nvPr>
            <p:ph type="body" idx="3"/>
          </p:nvPr>
        </p:nvSpPr>
        <p:spPr>
          <a:xfrm>
            <a:off x="4617725" y="1761025"/>
            <a:ext cx="40782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2 column - Black">
  <p:cSld name="CUSTOM_23_1_1_1_1_1_1_2_1_1_1_1_1_1_2_4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60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7" name="Google Shape;357;p60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60"/>
          <p:cNvSpPr txBox="1">
            <a:spLocks noGrp="1"/>
          </p:cNvSpPr>
          <p:nvPr>
            <p:ph type="body" idx="2"/>
          </p:nvPr>
        </p:nvSpPr>
        <p:spPr>
          <a:xfrm>
            <a:off x="423275" y="1761025"/>
            <a:ext cx="41031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9" name="Google Shape;359;p60"/>
          <p:cNvSpPr txBox="1">
            <a:spLocks noGrp="1"/>
          </p:cNvSpPr>
          <p:nvPr>
            <p:ph type="body" idx="3"/>
          </p:nvPr>
        </p:nvSpPr>
        <p:spPr>
          <a:xfrm>
            <a:off x="4617725" y="1761025"/>
            <a:ext cx="40782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2 column - Maroon">
  <p:cSld name="CUSTOM_23_1_1_1_1_1_1_2_1_1_1_1_1_1_2_1_3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61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3" name="Google Shape;363;p61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61"/>
          <p:cNvSpPr txBox="1">
            <a:spLocks noGrp="1"/>
          </p:cNvSpPr>
          <p:nvPr>
            <p:ph type="body" idx="2"/>
          </p:nvPr>
        </p:nvSpPr>
        <p:spPr>
          <a:xfrm>
            <a:off x="423275" y="1761025"/>
            <a:ext cx="41031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5" name="Google Shape;365;p61"/>
          <p:cNvSpPr txBox="1">
            <a:spLocks noGrp="1"/>
          </p:cNvSpPr>
          <p:nvPr>
            <p:ph type="body" idx="3"/>
          </p:nvPr>
        </p:nvSpPr>
        <p:spPr>
          <a:xfrm>
            <a:off x="4617725" y="1761025"/>
            <a:ext cx="40782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3 column - Gray">
  <p:cSld name="CUSTOM_23_1_1_1_1_1_1_2_1_1_1_1_1_1_3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62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9" name="Google Shape;369;p62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62"/>
          <p:cNvSpPr txBox="1">
            <a:spLocks noGrp="1"/>
          </p:cNvSpPr>
          <p:nvPr>
            <p:ph type="body" idx="2"/>
          </p:nvPr>
        </p:nvSpPr>
        <p:spPr>
          <a:xfrm>
            <a:off x="423275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71" name="Google Shape;371;p62"/>
          <p:cNvSpPr txBox="1">
            <a:spLocks noGrp="1"/>
          </p:cNvSpPr>
          <p:nvPr>
            <p:ph type="body" idx="3"/>
          </p:nvPr>
        </p:nvSpPr>
        <p:spPr>
          <a:xfrm>
            <a:off x="3225736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72" name="Google Shape;372;p62"/>
          <p:cNvSpPr txBox="1">
            <a:spLocks noGrp="1"/>
          </p:cNvSpPr>
          <p:nvPr>
            <p:ph type="body" idx="4"/>
          </p:nvPr>
        </p:nvSpPr>
        <p:spPr>
          <a:xfrm>
            <a:off x="6028197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3 column - Gold">
  <p:cSld name="CUSTOM_23_1_1_1_1_1_1_2_1_1_1_1_1_1_3_1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63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6" name="Google Shape;376;p63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63"/>
          <p:cNvSpPr txBox="1">
            <a:spLocks noGrp="1"/>
          </p:cNvSpPr>
          <p:nvPr>
            <p:ph type="body" idx="2"/>
          </p:nvPr>
        </p:nvSpPr>
        <p:spPr>
          <a:xfrm>
            <a:off x="423275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78" name="Google Shape;378;p63"/>
          <p:cNvSpPr txBox="1">
            <a:spLocks noGrp="1"/>
          </p:cNvSpPr>
          <p:nvPr>
            <p:ph type="body" idx="3"/>
          </p:nvPr>
        </p:nvSpPr>
        <p:spPr>
          <a:xfrm>
            <a:off x="3225736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79" name="Google Shape;379;p63"/>
          <p:cNvSpPr txBox="1">
            <a:spLocks noGrp="1"/>
          </p:cNvSpPr>
          <p:nvPr>
            <p:ph type="body" idx="4"/>
          </p:nvPr>
        </p:nvSpPr>
        <p:spPr>
          <a:xfrm>
            <a:off x="6028197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3 column - Black">
  <p:cSld name="CUSTOM_23_1_1_1_1_1_1_2_1_1_1_1_1_1_2_2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64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3" name="Google Shape;383;p64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64"/>
          <p:cNvSpPr txBox="1">
            <a:spLocks noGrp="1"/>
          </p:cNvSpPr>
          <p:nvPr>
            <p:ph type="body" idx="2"/>
          </p:nvPr>
        </p:nvSpPr>
        <p:spPr>
          <a:xfrm>
            <a:off x="423275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85" name="Google Shape;385;p64"/>
          <p:cNvSpPr txBox="1">
            <a:spLocks noGrp="1"/>
          </p:cNvSpPr>
          <p:nvPr>
            <p:ph type="body" idx="3"/>
          </p:nvPr>
        </p:nvSpPr>
        <p:spPr>
          <a:xfrm>
            <a:off x="3225736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86" name="Google Shape;386;p64"/>
          <p:cNvSpPr txBox="1">
            <a:spLocks noGrp="1"/>
          </p:cNvSpPr>
          <p:nvPr>
            <p:ph type="body" idx="4"/>
          </p:nvPr>
        </p:nvSpPr>
        <p:spPr>
          <a:xfrm>
            <a:off x="6028197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3 column - Maroon">
  <p:cSld name="CUSTOM_23_1_1_1_1_1_1_2_1_1_1_1_1_1_2_1_1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65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0" name="Google Shape;390;p65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65"/>
          <p:cNvSpPr txBox="1">
            <a:spLocks noGrp="1"/>
          </p:cNvSpPr>
          <p:nvPr>
            <p:ph type="body" idx="2"/>
          </p:nvPr>
        </p:nvSpPr>
        <p:spPr>
          <a:xfrm>
            <a:off x="423275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92" name="Google Shape;392;p65"/>
          <p:cNvSpPr txBox="1">
            <a:spLocks noGrp="1"/>
          </p:cNvSpPr>
          <p:nvPr>
            <p:ph type="body" idx="3"/>
          </p:nvPr>
        </p:nvSpPr>
        <p:spPr>
          <a:xfrm>
            <a:off x="3225736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93" name="Google Shape;393;p65"/>
          <p:cNvSpPr txBox="1">
            <a:spLocks noGrp="1"/>
          </p:cNvSpPr>
          <p:nvPr>
            <p:ph type="body" idx="4"/>
          </p:nvPr>
        </p:nvSpPr>
        <p:spPr>
          <a:xfrm>
            <a:off x="6028197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4 column - Gray">
  <p:cSld name="CUSTOM_23_1_1_1_1_1_1_2_1_1_1_1_1_1_2_3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66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  <a:defRPr sz="32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7" name="Google Shape;397;p66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66"/>
          <p:cNvSpPr txBox="1">
            <a:spLocks noGrp="1"/>
          </p:cNvSpPr>
          <p:nvPr>
            <p:ph type="body" idx="2"/>
          </p:nvPr>
        </p:nvSpPr>
        <p:spPr>
          <a:xfrm>
            <a:off x="423275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99" name="Google Shape;399;p66"/>
          <p:cNvSpPr txBox="1">
            <a:spLocks noGrp="1"/>
          </p:cNvSpPr>
          <p:nvPr>
            <p:ph type="body" idx="3"/>
          </p:nvPr>
        </p:nvSpPr>
        <p:spPr>
          <a:xfrm>
            <a:off x="2514600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00" name="Google Shape;400;p66"/>
          <p:cNvSpPr txBox="1">
            <a:spLocks noGrp="1"/>
          </p:cNvSpPr>
          <p:nvPr>
            <p:ph type="body" idx="4"/>
          </p:nvPr>
        </p:nvSpPr>
        <p:spPr>
          <a:xfrm>
            <a:off x="4605925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01" name="Google Shape;401;p66"/>
          <p:cNvSpPr txBox="1">
            <a:spLocks noGrp="1"/>
          </p:cNvSpPr>
          <p:nvPr>
            <p:ph type="body" idx="5"/>
          </p:nvPr>
        </p:nvSpPr>
        <p:spPr>
          <a:xfrm>
            <a:off x="6697250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4 column - Gold">
  <p:cSld name="CUSTOM_23_1_1_1_1_1_1_2_1_1_1_1_1_1_2_3_2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7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  <a:defRPr sz="32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5" name="Google Shape;405;p67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67"/>
          <p:cNvSpPr txBox="1">
            <a:spLocks noGrp="1"/>
          </p:cNvSpPr>
          <p:nvPr>
            <p:ph type="body" idx="2"/>
          </p:nvPr>
        </p:nvSpPr>
        <p:spPr>
          <a:xfrm>
            <a:off x="423275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07" name="Google Shape;407;p67"/>
          <p:cNvSpPr txBox="1">
            <a:spLocks noGrp="1"/>
          </p:cNvSpPr>
          <p:nvPr>
            <p:ph type="body" idx="3"/>
          </p:nvPr>
        </p:nvSpPr>
        <p:spPr>
          <a:xfrm>
            <a:off x="2514600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08" name="Google Shape;408;p67"/>
          <p:cNvSpPr txBox="1">
            <a:spLocks noGrp="1"/>
          </p:cNvSpPr>
          <p:nvPr>
            <p:ph type="body" idx="4"/>
          </p:nvPr>
        </p:nvSpPr>
        <p:spPr>
          <a:xfrm>
            <a:off x="4605925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09" name="Google Shape;409;p67"/>
          <p:cNvSpPr txBox="1">
            <a:spLocks noGrp="1"/>
          </p:cNvSpPr>
          <p:nvPr>
            <p:ph type="body" idx="5"/>
          </p:nvPr>
        </p:nvSpPr>
        <p:spPr>
          <a:xfrm>
            <a:off x="6697250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2 Title slide - White">
  <p:cSld name="CUSTOM_19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ctrTitle"/>
          </p:nvPr>
        </p:nvSpPr>
        <p:spPr>
          <a:xfrm>
            <a:off x="420625" y="994550"/>
            <a:ext cx="8275200" cy="3181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420625" y="629875"/>
            <a:ext cx="8275200" cy="2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pic>
        <p:nvPicPr>
          <p:cNvPr id="39" name="Google Shape;39;p8" descr="Arizona State Univerity logo"/>
          <p:cNvPicPr preferRelativeResize="0"/>
          <p:nvPr/>
        </p:nvPicPr>
        <p:blipFill rotWithShape="1">
          <a:blip r:embed="rId2">
            <a:alphaModFix/>
          </a:blip>
          <a:srcRect t="11215" b="11223"/>
          <a:stretch/>
        </p:blipFill>
        <p:spPr>
          <a:xfrm>
            <a:off x="6460548" y="4378866"/>
            <a:ext cx="2508149" cy="53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4 column - Black">
  <p:cSld name="CUSTOM_23_1_1_1_1_1_1_2_1_1_1_1_1_1_2_3_1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68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3" name="Google Shape;413;p68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68"/>
          <p:cNvSpPr txBox="1">
            <a:spLocks noGrp="1"/>
          </p:cNvSpPr>
          <p:nvPr>
            <p:ph type="body" idx="2"/>
          </p:nvPr>
        </p:nvSpPr>
        <p:spPr>
          <a:xfrm>
            <a:off x="423275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15" name="Google Shape;415;p68"/>
          <p:cNvSpPr txBox="1">
            <a:spLocks noGrp="1"/>
          </p:cNvSpPr>
          <p:nvPr>
            <p:ph type="body" idx="3"/>
          </p:nvPr>
        </p:nvSpPr>
        <p:spPr>
          <a:xfrm>
            <a:off x="2514600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16" name="Google Shape;416;p68"/>
          <p:cNvSpPr txBox="1">
            <a:spLocks noGrp="1"/>
          </p:cNvSpPr>
          <p:nvPr>
            <p:ph type="body" idx="4"/>
          </p:nvPr>
        </p:nvSpPr>
        <p:spPr>
          <a:xfrm>
            <a:off x="4605925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17" name="Google Shape;417;p68"/>
          <p:cNvSpPr txBox="1">
            <a:spLocks noGrp="1"/>
          </p:cNvSpPr>
          <p:nvPr>
            <p:ph type="body" idx="5"/>
          </p:nvPr>
        </p:nvSpPr>
        <p:spPr>
          <a:xfrm>
            <a:off x="6697250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3 Title and text slide - 4 column - Maroon">
  <p:cSld name="CUSTOM_23_1_1_1_1_1_1_2_1_1_1_1_1_1_2_1_2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9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1" name="Google Shape;421;p69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69"/>
          <p:cNvSpPr txBox="1">
            <a:spLocks noGrp="1"/>
          </p:cNvSpPr>
          <p:nvPr>
            <p:ph type="body" idx="2"/>
          </p:nvPr>
        </p:nvSpPr>
        <p:spPr>
          <a:xfrm>
            <a:off x="423275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23" name="Google Shape;423;p69"/>
          <p:cNvSpPr txBox="1">
            <a:spLocks noGrp="1"/>
          </p:cNvSpPr>
          <p:nvPr>
            <p:ph type="body" idx="3"/>
          </p:nvPr>
        </p:nvSpPr>
        <p:spPr>
          <a:xfrm>
            <a:off x="2514600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24" name="Google Shape;424;p69"/>
          <p:cNvSpPr txBox="1">
            <a:spLocks noGrp="1"/>
          </p:cNvSpPr>
          <p:nvPr>
            <p:ph type="body" idx="4"/>
          </p:nvPr>
        </p:nvSpPr>
        <p:spPr>
          <a:xfrm>
            <a:off x="4605925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25" name="Google Shape;425;p69"/>
          <p:cNvSpPr txBox="1">
            <a:spLocks noGrp="1"/>
          </p:cNvSpPr>
          <p:nvPr>
            <p:ph type="body" idx="5"/>
          </p:nvPr>
        </p:nvSpPr>
        <p:spPr>
          <a:xfrm>
            <a:off x="6697250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4 Title and text slide - Gray">
  <p:cSld name="CUSTOM_23_1_1_1_1_2_2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7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72000" y="-5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70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0625" y="548650"/>
            <a:ext cx="3776400" cy="377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30" name="Google Shape;430;p70"/>
          <p:cNvSpPr txBox="1">
            <a:spLocks noGrp="1"/>
          </p:cNvSpPr>
          <p:nvPr>
            <p:ph type="subTitle" idx="2"/>
          </p:nvPr>
        </p:nvSpPr>
        <p:spPr>
          <a:xfrm>
            <a:off x="424450" y="320050"/>
            <a:ext cx="3776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70"/>
          <p:cNvSpPr txBox="1">
            <a:spLocks noGrp="1"/>
          </p:cNvSpPr>
          <p:nvPr>
            <p:ph type="body" idx="1"/>
          </p:nvPr>
        </p:nvSpPr>
        <p:spPr>
          <a:xfrm>
            <a:off x="4937750" y="320050"/>
            <a:ext cx="3776400" cy="38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4 Title and text slide - Gold">
  <p:cSld name="CUSTOM_23_1_1_1_1_2_2_2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72000" y="-5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71"/>
          <p:cNvSpPr txBox="1">
            <a:spLocks noGrp="1"/>
          </p:cNvSpPr>
          <p:nvPr>
            <p:ph type="title"/>
          </p:nvPr>
        </p:nvSpPr>
        <p:spPr>
          <a:xfrm>
            <a:off x="420625" y="548650"/>
            <a:ext cx="3776400" cy="377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35" name="Google Shape;435;p71"/>
          <p:cNvSpPr txBox="1">
            <a:spLocks noGrp="1"/>
          </p:cNvSpPr>
          <p:nvPr>
            <p:ph type="subTitle" idx="2"/>
          </p:nvPr>
        </p:nvSpPr>
        <p:spPr>
          <a:xfrm>
            <a:off x="424450" y="320050"/>
            <a:ext cx="3776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71"/>
          <p:cNvSpPr txBox="1">
            <a:spLocks noGrp="1"/>
          </p:cNvSpPr>
          <p:nvPr>
            <p:ph type="body" idx="1"/>
          </p:nvPr>
        </p:nvSpPr>
        <p:spPr>
          <a:xfrm>
            <a:off x="4937750" y="320050"/>
            <a:ext cx="3776400" cy="38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4 Title and text slide - Black">
  <p:cSld name="CUSTOM_23_1_1_2_1_1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2"/>
          <p:cNvSpPr/>
          <p:nvPr/>
        </p:nvSpPr>
        <p:spPr>
          <a:xfrm>
            <a:off x="4572000" y="-5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72"/>
          <p:cNvSpPr txBox="1">
            <a:spLocks noGrp="1"/>
          </p:cNvSpPr>
          <p:nvPr>
            <p:ph type="title"/>
          </p:nvPr>
        </p:nvSpPr>
        <p:spPr>
          <a:xfrm>
            <a:off x="420625" y="548650"/>
            <a:ext cx="3776400" cy="377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40" name="Google Shape;440;p72"/>
          <p:cNvSpPr txBox="1">
            <a:spLocks noGrp="1"/>
          </p:cNvSpPr>
          <p:nvPr>
            <p:ph type="subTitle" idx="2"/>
          </p:nvPr>
        </p:nvSpPr>
        <p:spPr>
          <a:xfrm>
            <a:off x="424450" y="320050"/>
            <a:ext cx="3776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72"/>
          <p:cNvSpPr txBox="1">
            <a:spLocks noGrp="1"/>
          </p:cNvSpPr>
          <p:nvPr>
            <p:ph type="body" idx="1"/>
          </p:nvPr>
        </p:nvSpPr>
        <p:spPr>
          <a:xfrm>
            <a:off x="4937750" y="320050"/>
            <a:ext cx="3776400" cy="38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Text and photo slide options →">
  <p:cSld name="CUSTOM_22_1_1_1_1_1_1_2_1">
    <p:bg>
      <p:bgPr>
        <a:solidFill>
          <a:schemeClr val="accent5"/>
        </a:soli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/>
        </p:nvSpPr>
        <p:spPr>
          <a:xfrm>
            <a:off x="2411725" y="1574253"/>
            <a:ext cx="6288300" cy="19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chemeClr val="dk1"/>
                </a:highlight>
              </a:rPr>
              <a:t>Text and photo slides</a:t>
            </a:r>
            <a:endParaRPr sz="7200" b="1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443" name="Google Shape;443;p7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1 Text and photo slide - Right - Black">
  <p:cSld name="CUSTOM_23_1_1_1_1_2_1_1_1_3">
    <p:bg>
      <p:bgPr>
        <a:solidFill>
          <a:schemeClr val="dk1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5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4196700" cy="567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75"/>
          <p:cNvSpPr txBox="1">
            <a:spLocks noGrp="1"/>
          </p:cNvSpPr>
          <p:nvPr>
            <p:ph type="body" idx="1"/>
          </p:nvPr>
        </p:nvSpPr>
        <p:spPr>
          <a:xfrm>
            <a:off x="420900" y="994550"/>
            <a:ext cx="4196700" cy="318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1" name="Google Shape;451;p7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5038350" y="0"/>
            <a:ext cx="41058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1 Text and photo slide - Left - White">
  <p:cSld name="CUSTOM_23_1_1_1_1_2_1_1_1_2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6"/>
          <p:cNvSpPr txBox="1">
            <a:spLocks noGrp="1"/>
          </p:cNvSpPr>
          <p:nvPr>
            <p:ph type="title"/>
          </p:nvPr>
        </p:nvSpPr>
        <p:spPr>
          <a:xfrm>
            <a:off x="4526275" y="320050"/>
            <a:ext cx="4169400" cy="567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76"/>
          <p:cNvSpPr txBox="1">
            <a:spLocks noGrp="1"/>
          </p:cNvSpPr>
          <p:nvPr>
            <p:ph type="body" idx="1"/>
          </p:nvPr>
        </p:nvSpPr>
        <p:spPr>
          <a:xfrm>
            <a:off x="4526550" y="994550"/>
            <a:ext cx="4169400" cy="318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53" name="Google Shape;453;p7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0"/>
            <a:ext cx="41058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1 Text and photo slide - Left - Black">
  <p:cSld name="CUSTOM_23_1_1_1_1_2_1_1_1_2_1">
    <p:bg>
      <p:bgPr>
        <a:solidFill>
          <a:schemeClr val="dk1"/>
        </a:solidFill>
        <a:effectLst/>
      </p:bgPr>
    </p:bg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7"/>
          <p:cNvSpPr txBox="1">
            <a:spLocks noGrp="1"/>
          </p:cNvSpPr>
          <p:nvPr>
            <p:ph type="title"/>
          </p:nvPr>
        </p:nvSpPr>
        <p:spPr>
          <a:xfrm>
            <a:off x="4526275" y="320050"/>
            <a:ext cx="4169400" cy="567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77"/>
          <p:cNvSpPr txBox="1">
            <a:spLocks noGrp="1"/>
          </p:cNvSpPr>
          <p:nvPr>
            <p:ph type="body" idx="1"/>
          </p:nvPr>
        </p:nvSpPr>
        <p:spPr>
          <a:xfrm>
            <a:off x="4526550" y="994550"/>
            <a:ext cx="4169400" cy="318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7" name="Google Shape;457;p7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0"/>
            <a:ext cx="41058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2 Text and photo slide - Right - Gold">
  <p:cSld name="CUSTOM_22_1_1_1_1_1_1_1_1_1_2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8"/>
          <p:cNvSpPr txBox="1">
            <a:spLocks noGrp="1"/>
          </p:cNvSpPr>
          <p:nvPr>
            <p:ph type="title"/>
          </p:nvPr>
        </p:nvSpPr>
        <p:spPr>
          <a:xfrm>
            <a:off x="420625" y="633350"/>
            <a:ext cx="37764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78"/>
          <p:cNvSpPr txBox="1">
            <a:spLocks noGrp="1"/>
          </p:cNvSpPr>
          <p:nvPr>
            <p:ph type="subTitle" idx="3"/>
          </p:nvPr>
        </p:nvSpPr>
        <p:spPr>
          <a:xfrm>
            <a:off x="422350" y="320050"/>
            <a:ext cx="3776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78"/>
          <p:cNvSpPr txBox="1">
            <a:spLocks noGrp="1"/>
          </p:cNvSpPr>
          <p:nvPr>
            <p:ph type="body" idx="1"/>
          </p:nvPr>
        </p:nvSpPr>
        <p:spPr>
          <a:xfrm>
            <a:off x="420900" y="1103325"/>
            <a:ext cx="3776400" cy="30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61" name="Google Shape;461;p7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72000" y="-5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7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5020050" y="484925"/>
            <a:ext cx="3675900" cy="4160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2 Title slide - Black">
  <p:cSld name="CUSTOM_19_1_3">
    <p:bg>
      <p:bgPr>
        <a:solidFill>
          <a:schemeClr val="dk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ctrTitle"/>
          </p:nvPr>
        </p:nvSpPr>
        <p:spPr>
          <a:xfrm>
            <a:off x="420625" y="994550"/>
            <a:ext cx="8275200" cy="3181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420625" y="629875"/>
            <a:ext cx="8275200" cy="2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pic>
        <p:nvPicPr>
          <p:cNvPr id="43" name="Google Shape;43;p9" descr="Arizona State Univerity logo"/>
          <p:cNvPicPr preferRelativeResize="0"/>
          <p:nvPr/>
        </p:nvPicPr>
        <p:blipFill rotWithShape="1">
          <a:blip r:embed="rId2">
            <a:alphaModFix/>
          </a:blip>
          <a:srcRect t="11215" b="11223"/>
          <a:stretch/>
        </p:blipFill>
        <p:spPr>
          <a:xfrm>
            <a:off x="6460548" y="4378866"/>
            <a:ext cx="2508149" cy="53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2 Text and photo slide - Right - Maroon">
  <p:cSld name="CUSTOM_22_1_1_1_1_1_1_1_1_1_4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9"/>
          <p:cNvSpPr txBox="1">
            <a:spLocks noGrp="1"/>
          </p:cNvSpPr>
          <p:nvPr>
            <p:ph type="title"/>
          </p:nvPr>
        </p:nvSpPr>
        <p:spPr>
          <a:xfrm>
            <a:off x="420625" y="633350"/>
            <a:ext cx="37764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79"/>
          <p:cNvSpPr txBox="1">
            <a:spLocks noGrp="1"/>
          </p:cNvSpPr>
          <p:nvPr>
            <p:ph type="subTitle" idx="3"/>
          </p:nvPr>
        </p:nvSpPr>
        <p:spPr>
          <a:xfrm>
            <a:off x="422350" y="320050"/>
            <a:ext cx="3776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0" name="Google Shape;470;p79"/>
          <p:cNvSpPr txBox="1">
            <a:spLocks noGrp="1"/>
          </p:cNvSpPr>
          <p:nvPr>
            <p:ph type="body" idx="1"/>
          </p:nvPr>
        </p:nvSpPr>
        <p:spPr>
          <a:xfrm>
            <a:off x="420900" y="1103325"/>
            <a:ext cx="3776400" cy="30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67" name="Google Shape;467;p7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72000" y="-5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7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5020050" y="484925"/>
            <a:ext cx="3675900" cy="4160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2 Text and photo slide - Left - Gold">
  <p:cSld name="CUSTOM_23_1_1_1_1_1_1_1_1_1_3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80"/>
          <p:cNvSpPr txBox="1">
            <a:spLocks noGrp="1"/>
          </p:cNvSpPr>
          <p:nvPr>
            <p:ph type="title"/>
          </p:nvPr>
        </p:nvSpPr>
        <p:spPr>
          <a:xfrm>
            <a:off x="4917825" y="633350"/>
            <a:ext cx="37764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80"/>
          <p:cNvSpPr txBox="1">
            <a:spLocks noGrp="1"/>
          </p:cNvSpPr>
          <p:nvPr>
            <p:ph type="subTitle" idx="3"/>
          </p:nvPr>
        </p:nvSpPr>
        <p:spPr>
          <a:xfrm>
            <a:off x="4919550" y="320050"/>
            <a:ext cx="3776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80"/>
          <p:cNvSpPr txBox="1">
            <a:spLocks noGrp="1"/>
          </p:cNvSpPr>
          <p:nvPr>
            <p:ph type="body" idx="1"/>
          </p:nvPr>
        </p:nvSpPr>
        <p:spPr>
          <a:xfrm>
            <a:off x="4918100" y="1103325"/>
            <a:ext cx="3776400" cy="30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73" name="Google Shape;473;p8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5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8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48050" y="484925"/>
            <a:ext cx="3675900" cy="4160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2 Text and photo slide - Left - Maroon">
  <p:cSld name="CUSTOM_23_1_1_1_1_1_1_1_1_1_3_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81"/>
          <p:cNvSpPr txBox="1">
            <a:spLocks noGrp="1"/>
          </p:cNvSpPr>
          <p:nvPr>
            <p:ph type="title"/>
          </p:nvPr>
        </p:nvSpPr>
        <p:spPr>
          <a:xfrm>
            <a:off x="4917825" y="633350"/>
            <a:ext cx="37764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81"/>
          <p:cNvSpPr txBox="1">
            <a:spLocks noGrp="1"/>
          </p:cNvSpPr>
          <p:nvPr>
            <p:ph type="subTitle" idx="3"/>
          </p:nvPr>
        </p:nvSpPr>
        <p:spPr>
          <a:xfrm>
            <a:off x="4919550" y="320050"/>
            <a:ext cx="3776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81"/>
          <p:cNvSpPr txBox="1">
            <a:spLocks noGrp="1"/>
          </p:cNvSpPr>
          <p:nvPr>
            <p:ph type="body" idx="1"/>
          </p:nvPr>
        </p:nvSpPr>
        <p:spPr>
          <a:xfrm>
            <a:off x="4918100" y="1103325"/>
            <a:ext cx="3776400" cy="30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79" name="Google Shape;479;p8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5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8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48050" y="484925"/>
            <a:ext cx="3675900" cy="4160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3 Text and photo slide - Gray">
  <p:cSld name="CUSTOM_23_1_1_1_1_1_1_1_1_2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76475" y="-2275"/>
            <a:ext cx="5367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8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20625" y="320050"/>
            <a:ext cx="2935200" cy="4508100"/>
          </a:xfrm>
          <a:prstGeom prst="rect">
            <a:avLst/>
          </a:prstGeom>
          <a:noFill/>
          <a:ln>
            <a:noFill/>
          </a:ln>
        </p:spPr>
      </p:sp>
      <p:sp>
        <p:nvSpPr>
          <p:cNvPr id="487" name="Google Shape;487;p82"/>
          <p:cNvSpPr txBox="1">
            <a:spLocks noGrp="1"/>
          </p:cNvSpPr>
          <p:nvPr>
            <p:ph type="title"/>
          </p:nvPr>
        </p:nvSpPr>
        <p:spPr>
          <a:xfrm>
            <a:off x="4197100" y="633350"/>
            <a:ext cx="44967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82"/>
          <p:cNvSpPr txBox="1">
            <a:spLocks noGrp="1"/>
          </p:cNvSpPr>
          <p:nvPr>
            <p:ph type="subTitle" idx="3"/>
          </p:nvPr>
        </p:nvSpPr>
        <p:spPr>
          <a:xfrm>
            <a:off x="4199154" y="320050"/>
            <a:ext cx="44967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82"/>
          <p:cNvSpPr txBox="1">
            <a:spLocks noGrp="1"/>
          </p:cNvSpPr>
          <p:nvPr>
            <p:ph type="body" idx="1"/>
          </p:nvPr>
        </p:nvSpPr>
        <p:spPr>
          <a:xfrm>
            <a:off x="4197427" y="1103325"/>
            <a:ext cx="4496700" cy="30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3 Text and photo slide - Gold">
  <p:cSld name="CUSTOM_23_1_1_1_1_1_1_1_1_2_3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76475" y="-2275"/>
            <a:ext cx="5367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8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20625" y="320050"/>
            <a:ext cx="2935200" cy="4508100"/>
          </a:xfrm>
          <a:prstGeom prst="rect">
            <a:avLst/>
          </a:prstGeom>
          <a:noFill/>
          <a:ln>
            <a:noFill/>
          </a:ln>
        </p:spPr>
      </p:sp>
      <p:sp>
        <p:nvSpPr>
          <p:cNvPr id="493" name="Google Shape;493;p83"/>
          <p:cNvSpPr txBox="1">
            <a:spLocks noGrp="1"/>
          </p:cNvSpPr>
          <p:nvPr>
            <p:ph type="title"/>
          </p:nvPr>
        </p:nvSpPr>
        <p:spPr>
          <a:xfrm>
            <a:off x="4197100" y="633350"/>
            <a:ext cx="44967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83"/>
          <p:cNvSpPr txBox="1">
            <a:spLocks noGrp="1"/>
          </p:cNvSpPr>
          <p:nvPr>
            <p:ph type="subTitle" idx="3"/>
          </p:nvPr>
        </p:nvSpPr>
        <p:spPr>
          <a:xfrm>
            <a:off x="4199154" y="320050"/>
            <a:ext cx="44967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83"/>
          <p:cNvSpPr txBox="1">
            <a:spLocks noGrp="1"/>
          </p:cNvSpPr>
          <p:nvPr>
            <p:ph type="body" idx="1"/>
          </p:nvPr>
        </p:nvSpPr>
        <p:spPr>
          <a:xfrm>
            <a:off x="4197427" y="1103325"/>
            <a:ext cx="4496700" cy="30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3 Text and photo slide - Black">
  <p:cSld name="CUSTOM_23_1_1_1_1_1_1_1_1_2_2"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8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76475" y="-2275"/>
            <a:ext cx="5367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8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20625" y="320050"/>
            <a:ext cx="2935200" cy="4508100"/>
          </a:xfrm>
          <a:prstGeom prst="rect">
            <a:avLst/>
          </a:prstGeom>
          <a:noFill/>
          <a:ln>
            <a:noFill/>
          </a:ln>
        </p:spPr>
      </p:sp>
      <p:sp>
        <p:nvSpPr>
          <p:cNvPr id="499" name="Google Shape;499;p84"/>
          <p:cNvSpPr txBox="1">
            <a:spLocks noGrp="1"/>
          </p:cNvSpPr>
          <p:nvPr>
            <p:ph type="title"/>
          </p:nvPr>
        </p:nvSpPr>
        <p:spPr>
          <a:xfrm>
            <a:off x="4197100" y="633350"/>
            <a:ext cx="44967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1" name="Google Shape;501;p84"/>
          <p:cNvSpPr txBox="1">
            <a:spLocks noGrp="1"/>
          </p:cNvSpPr>
          <p:nvPr>
            <p:ph type="subTitle" idx="3"/>
          </p:nvPr>
        </p:nvSpPr>
        <p:spPr>
          <a:xfrm>
            <a:off x="4199154" y="320050"/>
            <a:ext cx="44967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84"/>
          <p:cNvSpPr txBox="1">
            <a:spLocks noGrp="1"/>
          </p:cNvSpPr>
          <p:nvPr>
            <p:ph type="body" idx="1"/>
          </p:nvPr>
        </p:nvSpPr>
        <p:spPr>
          <a:xfrm>
            <a:off x="4197427" y="1103325"/>
            <a:ext cx="4496700" cy="30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4 Text and photo slide - White">
  <p:cSld name="CUSTOM_23_1_1_1_1_1_1_1_1_1_2"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85"/>
          <p:cNvSpPr txBox="1">
            <a:spLocks noGrp="1"/>
          </p:cNvSpPr>
          <p:nvPr>
            <p:ph type="title"/>
          </p:nvPr>
        </p:nvSpPr>
        <p:spPr>
          <a:xfrm>
            <a:off x="3776475" y="995350"/>
            <a:ext cx="491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4400"/>
            </a:lvl1pPr>
            <a:lvl2pPr lvl="1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85"/>
          <p:cNvSpPr txBox="1">
            <a:spLocks noGrp="1"/>
          </p:cNvSpPr>
          <p:nvPr>
            <p:ph type="subTitle" idx="1"/>
          </p:nvPr>
        </p:nvSpPr>
        <p:spPr>
          <a:xfrm>
            <a:off x="3776475" y="640675"/>
            <a:ext cx="4919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accent1"/>
                </a:highlight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85"/>
          <p:cNvSpPr txBox="1">
            <a:spLocks noGrp="1"/>
          </p:cNvSpPr>
          <p:nvPr>
            <p:ph type="body" idx="3"/>
          </p:nvPr>
        </p:nvSpPr>
        <p:spPr>
          <a:xfrm>
            <a:off x="3776475" y="1735875"/>
            <a:ext cx="4919400" cy="24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5pPr>
            <a:lvl6pPr marL="2743200" lvl="5" indent="-228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6pPr>
            <a:lvl7pPr marL="3200400" lvl="6" indent="-228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7pPr>
            <a:lvl8pPr marL="3657600" lvl="7" indent="-228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8pPr>
            <a:lvl9pPr marL="4114800" lvl="8" indent="-22860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3" name="Google Shape;503;p8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740675" y="990300"/>
            <a:ext cx="2194500" cy="2218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4 Text and photo slide - Black">
  <p:cSld name="CUSTOM_23_1_1_1_1_1_1_1_1_1_2_1">
    <p:bg>
      <p:bgPr>
        <a:solidFill>
          <a:schemeClr val="dk1"/>
        </a:solidFill>
        <a:effectLst/>
      </p:bgPr>
    </p:bg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6"/>
          <p:cNvSpPr txBox="1">
            <a:spLocks noGrp="1"/>
          </p:cNvSpPr>
          <p:nvPr>
            <p:ph type="title"/>
          </p:nvPr>
        </p:nvSpPr>
        <p:spPr>
          <a:xfrm>
            <a:off x="3776475" y="995350"/>
            <a:ext cx="491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0" name="Google Shape;510;p86"/>
          <p:cNvSpPr txBox="1">
            <a:spLocks noGrp="1"/>
          </p:cNvSpPr>
          <p:nvPr>
            <p:ph type="subTitle" idx="1"/>
          </p:nvPr>
        </p:nvSpPr>
        <p:spPr>
          <a:xfrm>
            <a:off x="3776475" y="640675"/>
            <a:ext cx="4919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accent1"/>
                </a:highlight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86"/>
          <p:cNvSpPr txBox="1">
            <a:spLocks noGrp="1"/>
          </p:cNvSpPr>
          <p:nvPr>
            <p:ph type="body" idx="3"/>
          </p:nvPr>
        </p:nvSpPr>
        <p:spPr>
          <a:xfrm>
            <a:off x="3776475" y="1735875"/>
            <a:ext cx="4919400" cy="24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8" name="Google Shape;508;p8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740675" y="990300"/>
            <a:ext cx="2194500" cy="2218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5 Text and photo slide - Gold">
  <p:cSld name="CUSTOM_23_1_1_1_1_1_1_2_1_1_2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7"/>
          <p:cNvSpPr txBox="1">
            <a:spLocks noGrp="1"/>
          </p:cNvSpPr>
          <p:nvPr>
            <p:ph type="title"/>
          </p:nvPr>
        </p:nvSpPr>
        <p:spPr>
          <a:xfrm>
            <a:off x="4917825" y="633350"/>
            <a:ext cx="37764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87"/>
          <p:cNvSpPr txBox="1">
            <a:spLocks noGrp="1"/>
          </p:cNvSpPr>
          <p:nvPr>
            <p:ph type="subTitle" idx="3"/>
          </p:nvPr>
        </p:nvSpPr>
        <p:spPr>
          <a:xfrm>
            <a:off x="4919550" y="320050"/>
            <a:ext cx="3776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87"/>
          <p:cNvSpPr txBox="1">
            <a:spLocks noGrp="1"/>
          </p:cNvSpPr>
          <p:nvPr>
            <p:ph type="body" idx="1"/>
          </p:nvPr>
        </p:nvSpPr>
        <p:spPr>
          <a:xfrm>
            <a:off x="4918100" y="1103325"/>
            <a:ext cx="3776400" cy="30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13" name="Google Shape;513;p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0" y="0"/>
            <a:ext cx="4197000" cy="390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20625" y="399050"/>
            <a:ext cx="4091400" cy="3777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5 Text and photo slide - Maroon">
  <p:cSld name="CUSTOM_23_1_1_1_1_1_1_2_1_1_2_1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>
            <a:spLocks noGrp="1"/>
          </p:cNvSpPr>
          <p:nvPr>
            <p:ph type="title"/>
          </p:nvPr>
        </p:nvSpPr>
        <p:spPr>
          <a:xfrm>
            <a:off x="4917825" y="633350"/>
            <a:ext cx="37764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88"/>
          <p:cNvSpPr txBox="1">
            <a:spLocks noGrp="1"/>
          </p:cNvSpPr>
          <p:nvPr>
            <p:ph type="subTitle" idx="3"/>
          </p:nvPr>
        </p:nvSpPr>
        <p:spPr>
          <a:xfrm>
            <a:off x="4919550" y="320050"/>
            <a:ext cx="3776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p88"/>
          <p:cNvSpPr txBox="1">
            <a:spLocks noGrp="1"/>
          </p:cNvSpPr>
          <p:nvPr>
            <p:ph type="body" idx="1"/>
          </p:nvPr>
        </p:nvSpPr>
        <p:spPr>
          <a:xfrm>
            <a:off x="4918100" y="1103325"/>
            <a:ext cx="3776400" cy="30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19" name="Google Shape;519;p88"/>
          <p:cNvSpPr txBox="1"/>
          <p:nvPr/>
        </p:nvSpPr>
        <p:spPr>
          <a:xfrm>
            <a:off x="0" y="0"/>
            <a:ext cx="4197000" cy="390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88"/>
          <p:cNvSpPr>
            <a:spLocks noGrp="1"/>
          </p:cNvSpPr>
          <p:nvPr>
            <p:ph type="pic" idx="2"/>
          </p:nvPr>
        </p:nvSpPr>
        <p:spPr>
          <a:xfrm>
            <a:off x="420625" y="399050"/>
            <a:ext cx="4091400" cy="3777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2 Title slide - Gold">
  <p:cSld name="CUSTOM_19_1_3_1">
    <p:bg>
      <p:bgPr>
        <a:solidFill>
          <a:schemeClr val="accen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ctrTitle"/>
          </p:nvPr>
        </p:nvSpPr>
        <p:spPr>
          <a:xfrm>
            <a:off x="420625" y="994550"/>
            <a:ext cx="8275200" cy="3181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ubTitle" idx="1"/>
          </p:nvPr>
        </p:nvSpPr>
        <p:spPr>
          <a:xfrm>
            <a:off x="420625" y="629875"/>
            <a:ext cx="8275200" cy="2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pic>
        <p:nvPicPr>
          <p:cNvPr id="47" name="Google Shape;47;p10" descr="Arizona State Univerity logo"/>
          <p:cNvPicPr preferRelativeResize="0"/>
          <p:nvPr/>
        </p:nvPicPr>
        <p:blipFill rotWithShape="1">
          <a:blip r:embed="rId2">
            <a:alphaModFix/>
          </a:blip>
          <a:srcRect t="11215" b="11223"/>
          <a:stretch/>
        </p:blipFill>
        <p:spPr>
          <a:xfrm>
            <a:off x="6460548" y="4378866"/>
            <a:ext cx="2508149" cy="53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6 Text and photo slide - 1 photo - Gold">
  <p:cSld name="CUSTOM_22_1_1_1_1_1_1_1_1_1_1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>
            <a:spLocks noGrp="1"/>
          </p:cNvSpPr>
          <p:nvPr>
            <p:ph type="title"/>
          </p:nvPr>
        </p:nvSpPr>
        <p:spPr>
          <a:xfrm>
            <a:off x="420625" y="633350"/>
            <a:ext cx="41037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9" name="Google Shape;529;p89"/>
          <p:cNvSpPr txBox="1">
            <a:spLocks noGrp="1"/>
          </p:cNvSpPr>
          <p:nvPr>
            <p:ph type="subTitle" idx="3"/>
          </p:nvPr>
        </p:nvSpPr>
        <p:spPr>
          <a:xfrm>
            <a:off x="422500" y="320050"/>
            <a:ext cx="41037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28" name="Google Shape;528;p89"/>
          <p:cNvSpPr txBox="1">
            <a:spLocks noGrp="1"/>
          </p:cNvSpPr>
          <p:nvPr>
            <p:ph type="body" idx="1"/>
          </p:nvPr>
        </p:nvSpPr>
        <p:spPr>
          <a:xfrm>
            <a:off x="420924" y="1103325"/>
            <a:ext cx="4103700" cy="30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25" name="Google Shape;525;p8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63850" y="-2275"/>
            <a:ext cx="12801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8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5038350" y="320050"/>
            <a:ext cx="3767100" cy="4508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6 Text and photo slide - 1 photo - Maroon">
  <p:cSld name="CUSTOM_22_1_1_1_1_1_1_1_1_1_1_2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>
            <a:spLocks noGrp="1"/>
          </p:cNvSpPr>
          <p:nvPr>
            <p:ph type="title"/>
          </p:nvPr>
        </p:nvSpPr>
        <p:spPr>
          <a:xfrm>
            <a:off x="420625" y="633350"/>
            <a:ext cx="41037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90"/>
          <p:cNvSpPr txBox="1">
            <a:spLocks noGrp="1"/>
          </p:cNvSpPr>
          <p:nvPr>
            <p:ph type="subTitle" idx="3"/>
          </p:nvPr>
        </p:nvSpPr>
        <p:spPr>
          <a:xfrm>
            <a:off x="422500" y="320050"/>
            <a:ext cx="41037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90"/>
          <p:cNvSpPr txBox="1">
            <a:spLocks noGrp="1"/>
          </p:cNvSpPr>
          <p:nvPr>
            <p:ph type="body" idx="1"/>
          </p:nvPr>
        </p:nvSpPr>
        <p:spPr>
          <a:xfrm>
            <a:off x="420924" y="1103325"/>
            <a:ext cx="4103700" cy="30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31" name="Google Shape;531;p9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63850" y="-2275"/>
            <a:ext cx="12801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9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5038350" y="320050"/>
            <a:ext cx="3767100" cy="4508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6 Text and photo slide - 3 photo - Gold">
  <p:cSld name="CUSTOM_23_1_1_1_1_2_1_1_1_1_1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1"/>
          <p:cNvSpPr txBox="1">
            <a:spLocks noGrp="1"/>
          </p:cNvSpPr>
          <p:nvPr>
            <p:ph type="title"/>
          </p:nvPr>
        </p:nvSpPr>
        <p:spPr>
          <a:xfrm>
            <a:off x="420625" y="633350"/>
            <a:ext cx="36651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91"/>
          <p:cNvSpPr txBox="1">
            <a:spLocks noGrp="1"/>
          </p:cNvSpPr>
          <p:nvPr>
            <p:ph type="subTitle" idx="5"/>
          </p:nvPr>
        </p:nvSpPr>
        <p:spPr>
          <a:xfrm>
            <a:off x="422299" y="320050"/>
            <a:ext cx="3665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91"/>
          <p:cNvSpPr txBox="1">
            <a:spLocks noGrp="1"/>
          </p:cNvSpPr>
          <p:nvPr>
            <p:ph type="body" idx="1"/>
          </p:nvPr>
        </p:nvSpPr>
        <p:spPr>
          <a:xfrm>
            <a:off x="420892" y="1103325"/>
            <a:ext cx="3665100" cy="30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37" name="Google Shape;537;p9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11100" y="-2275"/>
            <a:ext cx="253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9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7452350" y="530400"/>
            <a:ext cx="1353000" cy="4108500"/>
          </a:xfrm>
          <a:prstGeom prst="rect">
            <a:avLst/>
          </a:prstGeom>
          <a:noFill/>
          <a:ln>
            <a:noFill/>
          </a:ln>
        </p:spPr>
      </p:sp>
      <p:sp>
        <p:nvSpPr>
          <p:cNvPr id="539" name="Google Shape;539;p9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4617725" y="530400"/>
            <a:ext cx="2782500" cy="1997700"/>
          </a:xfrm>
          <a:prstGeom prst="rect">
            <a:avLst/>
          </a:prstGeom>
          <a:noFill/>
          <a:ln>
            <a:noFill/>
          </a:ln>
        </p:spPr>
      </p:sp>
      <p:sp>
        <p:nvSpPr>
          <p:cNvPr id="540" name="Google Shape;540;p9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4"/>
          </p:nvPr>
        </p:nvSpPr>
        <p:spPr>
          <a:xfrm>
            <a:off x="4617725" y="2599800"/>
            <a:ext cx="2782500" cy="2039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6 Text and photo slide - 3 photo - Maroon">
  <p:cSld name="CUSTOM_23_1_1_1_1_2_1_1_1_1_1_1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92"/>
          <p:cNvSpPr txBox="1">
            <a:spLocks noGrp="1"/>
          </p:cNvSpPr>
          <p:nvPr>
            <p:ph type="title"/>
          </p:nvPr>
        </p:nvSpPr>
        <p:spPr>
          <a:xfrm>
            <a:off x="420625" y="633350"/>
            <a:ext cx="36651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92"/>
          <p:cNvSpPr txBox="1">
            <a:spLocks noGrp="1"/>
          </p:cNvSpPr>
          <p:nvPr>
            <p:ph type="subTitle" idx="5"/>
          </p:nvPr>
        </p:nvSpPr>
        <p:spPr>
          <a:xfrm>
            <a:off x="422299" y="320050"/>
            <a:ext cx="3665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92"/>
          <p:cNvSpPr txBox="1">
            <a:spLocks noGrp="1"/>
          </p:cNvSpPr>
          <p:nvPr>
            <p:ph type="body" idx="1"/>
          </p:nvPr>
        </p:nvSpPr>
        <p:spPr>
          <a:xfrm>
            <a:off x="420892" y="1103325"/>
            <a:ext cx="3665100" cy="30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45" name="Google Shape;545;p9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11100" y="-2275"/>
            <a:ext cx="2532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9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7452350" y="530400"/>
            <a:ext cx="1353000" cy="41085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4617725" y="530400"/>
            <a:ext cx="2782500" cy="199770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9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4"/>
          </p:nvPr>
        </p:nvSpPr>
        <p:spPr>
          <a:xfrm>
            <a:off x="4617725" y="2599800"/>
            <a:ext cx="2782500" cy="2039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7 Text and photo slide - Gold">
  <p:cSld name="CUSTOM_23_1_1_1_1_1_1_1_1_1_1_2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93"/>
          <p:cNvSpPr txBox="1">
            <a:spLocks noGrp="1"/>
          </p:cNvSpPr>
          <p:nvPr>
            <p:ph type="title"/>
          </p:nvPr>
        </p:nvSpPr>
        <p:spPr>
          <a:xfrm>
            <a:off x="420625" y="633350"/>
            <a:ext cx="4103700" cy="361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93"/>
          <p:cNvSpPr txBox="1">
            <a:spLocks noGrp="1"/>
          </p:cNvSpPr>
          <p:nvPr>
            <p:ph type="subTitle" idx="3"/>
          </p:nvPr>
        </p:nvSpPr>
        <p:spPr>
          <a:xfrm>
            <a:off x="422500" y="320050"/>
            <a:ext cx="41037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93"/>
          <p:cNvSpPr txBox="1">
            <a:spLocks noGrp="1"/>
          </p:cNvSpPr>
          <p:nvPr>
            <p:ph type="body" idx="1"/>
          </p:nvPr>
        </p:nvSpPr>
        <p:spPr>
          <a:xfrm>
            <a:off x="420924" y="1103325"/>
            <a:ext cx="4103700" cy="30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53" name="Google Shape;553;p9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87375" y="315475"/>
            <a:ext cx="3781500" cy="451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9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5362500" y="561175"/>
            <a:ext cx="3781500" cy="4021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7 Text and photo slide - Maroon">
  <p:cSld name="CUSTOM_23_1_1_1_1_1_1_1_1_1_1_2_1"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94"/>
          <p:cNvSpPr txBox="1">
            <a:spLocks noGrp="1"/>
          </p:cNvSpPr>
          <p:nvPr>
            <p:ph type="title"/>
          </p:nvPr>
        </p:nvSpPr>
        <p:spPr>
          <a:xfrm>
            <a:off x="420625" y="633350"/>
            <a:ext cx="4103700" cy="361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94"/>
          <p:cNvSpPr txBox="1">
            <a:spLocks noGrp="1"/>
          </p:cNvSpPr>
          <p:nvPr>
            <p:ph type="subTitle" idx="3"/>
          </p:nvPr>
        </p:nvSpPr>
        <p:spPr>
          <a:xfrm>
            <a:off x="422500" y="320050"/>
            <a:ext cx="41037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94"/>
          <p:cNvSpPr txBox="1">
            <a:spLocks noGrp="1"/>
          </p:cNvSpPr>
          <p:nvPr>
            <p:ph type="body" idx="1"/>
          </p:nvPr>
        </p:nvSpPr>
        <p:spPr>
          <a:xfrm>
            <a:off x="420924" y="1103325"/>
            <a:ext cx="4103700" cy="307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59" name="Google Shape;559;p9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87375" y="315475"/>
            <a:ext cx="3781500" cy="4512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9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5362500" y="561175"/>
            <a:ext cx="3781500" cy="4021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8 Text and photo slide - Gold">
  <p:cSld name="CUSTOM_23_1_1_2_1_1_1_1_1_1_1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9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50" y="886975"/>
            <a:ext cx="7543800" cy="337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95"/>
          <p:cNvSpPr txBox="1">
            <a:spLocks noGrp="1"/>
          </p:cNvSpPr>
          <p:nvPr>
            <p:ph type="title"/>
          </p:nvPr>
        </p:nvSpPr>
        <p:spPr>
          <a:xfrm>
            <a:off x="600075" y="1144150"/>
            <a:ext cx="2335200" cy="62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7" name="Google Shape;567;p95"/>
          <p:cNvSpPr txBox="1">
            <a:spLocks noGrp="1"/>
          </p:cNvSpPr>
          <p:nvPr>
            <p:ph type="body" idx="1"/>
          </p:nvPr>
        </p:nvSpPr>
        <p:spPr>
          <a:xfrm>
            <a:off x="591625" y="1873100"/>
            <a:ext cx="2343600" cy="209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68" name="Google Shape;568;p9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7182184" y="1314775"/>
            <a:ext cx="1961700" cy="25188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9" name="Google Shape;569;p9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5218730" y="1314775"/>
            <a:ext cx="1961700" cy="25188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0" name="Google Shape;570;p9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4"/>
          </p:nvPr>
        </p:nvSpPr>
        <p:spPr>
          <a:xfrm>
            <a:off x="3255275" y="1314775"/>
            <a:ext cx="1961700" cy="25188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8 Text and photo slide - Black">
  <p:cSld name="CUSTOM_23_1_1_2_1_1_1_1_1_1_1_1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9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50" y="886975"/>
            <a:ext cx="7543800" cy="337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96"/>
          <p:cNvSpPr txBox="1">
            <a:spLocks noGrp="1"/>
          </p:cNvSpPr>
          <p:nvPr>
            <p:ph type="title"/>
          </p:nvPr>
        </p:nvSpPr>
        <p:spPr>
          <a:xfrm>
            <a:off x="600075" y="1144150"/>
            <a:ext cx="2335200" cy="62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4" name="Google Shape;574;p96"/>
          <p:cNvSpPr txBox="1">
            <a:spLocks noGrp="1"/>
          </p:cNvSpPr>
          <p:nvPr>
            <p:ph type="body" idx="1"/>
          </p:nvPr>
        </p:nvSpPr>
        <p:spPr>
          <a:xfrm>
            <a:off x="591625" y="1873100"/>
            <a:ext cx="2343600" cy="209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marL="1371600" lvl="2" indent="-3175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marL="1828800" lvl="3" indent="-3175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marL="2286000" lvl="4" indent="-3175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marL="2743200" lvl="5" indent="-3175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marL="3200400" lvl="6" indent="-3175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marL="3657600" lvl="7" indent="-3175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marL="4114800" lvl="8" indent="-3175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5" name="Google Shape;575;p9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7182184" y="1314775"/>
            <a:ext cx="1961700" cy="25188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6" name="Google Shape;576;p9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5218730" y="1314775"/>
            <a:ext cx="1961700" cy="25188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7" name="Google Shape;577;p9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4"/>
          </p:nvPr>
        </p:nvSpPr>
        <p:spPr>
          <a:xfrm>
            <a:off x="3255275" y="1314775"/>
            <a:ext cx="1961700" cy="25188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9 Text and photo slide - 3 cards">
  <p:cSld name="CUSTOM_25_1_1_2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97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9" name="Card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0625" y="994550"/>
            <a:ext cx="2414100" cy="341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9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20625" y="994550"/>
            <a:ext cx="2414100" cy="1337400"/>
          </a:xfrm>
          <a:prstGeom prst="rect">
            <a:avLst/>
          </a:prstGeom>
          <a:noFill/>
          <a:ln>
            <a:noFill/>
          </a:ln>
        </p:spPr>
      </p:sp>
      <p:sp>
        <p:nvSpPr>
          <p:cNvPr id="582" name="Google Shape;582;p97"/>
          <p:cNvSpPr txBox="1">
            <a:spLocks noGrp="1"/>
          </p:cNvSpPr>
          <p:nvPr>
            <p:ph type="subTitle" idx="3"/>
          </p:nvPr>
        </p:nvSpPr>
        <p:spPr>
          <a:xfrm>
            <a:off x="631983" y="2504375"/>
            <a:ext cx="1980300" cy="261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97"/>
          <p:cNvSpPr txBox="1">
            <a:spLocks noGrp="1"/>
          </p:cNvSpPr>
          <p:nvPr>
            <p:ph type="body" idx="1"/>
          </p:nvPr>
        </p:nvSpPr>
        <p:spPr>
          <a:xfrm>
            <a:off x="627850" y="2823950"/>
            <a:ext cx="1984500" cy="135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84" name="Card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64950" y="994550"/>
            <a:ext cx="2414100" cy="341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9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5"/>
          </p:nvPr>
        </p:nvSpPr>
        <p:spPr>
          <a:xfrm>
            <a:off x="3364950" y="994550"/>
            <a:ext cx="2414100" cy="1337400"/>
          </a:xfrm>
          <a:prstGeom prst="rect">
            <a:avLst/>
          </a:prstGeom>
          <a:noFill/>
          <a:ln>
            <a:noFill/>
          </a:ln>
        </p:spPr>
      </p:sp>
      <p:sp>
        <p:nvSpPr>
          <p:cNvPr id="587" name="Google Shape;587;p97"/>
          <p:cNvSpPr txBox="1">
            <a:spLocks noGrp="1"/>
          </p:cNvSpPr>
          <p:nvPr>
            <p:ph type="subTitle" idx="6"/>
          </p:nvPr>
        </p:nvSpPr>
        <p:spPr>
          <a:xfrm>
            <a:off x="3576308" y="2504375"/>
            <a:ext cx="1980300" cy="261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97"/>
          <p:cNvSpPr txBox="1">
            <a:spLocks noGrp="1"/>
          </p:cNvSpPr>
          <p:nvPr>
            <p:ph type="body" idx="4"/>
          </p:nvPr>
        </p:nvSpPr>
        <p:spPr>
          <a:xfrm>
            <a:off x="3572175" y="2823950"/>
            <a:ext cx="1984500" cy="135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88" name="Card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81850" y="994550"/>
            <a:ext cx="2414100" cy="341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9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8"/>
          </p:nvPr>
        </p:nvSpPr>
        <p:spPr>
          <a:xfrm>
            <a:off x="6281850" y="994550"/>
            <a:ext cx="2414100" cy="1337400"/>
          </a:xfrm>
          <a:prstGeom prst="rect">
            <a:avLst/>
          </a:prstGeom>
          <a:noFill/>
          <a:ln>
            <a:noFill/>
          </a:ln>
        </p:spPr>
      </p:sp>
      <p:sp>
        <p:nvSpPr>
          <p:cNvPr id="591" name="Google Shape;591;p97"/>
          <p:cNvSpPr txBox="1">
            <a:spLocks noGrp="1"/>
          </p:cNvSpPr>
          <p:nvPr>
            <p:ph type="subTitle" idx="9"/>
          </p:nvPr>
        </p:nvSpPr>
        <p:spPr>
          <a:xfrm>
            <a:off x="6493208" y="2504375"/>
            <a:ext cx="1980300" cy="261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97"/>
          <p:cNvSpPr txBox="1">
            <a:spLocks noGrp="1"/>
          </p:cNvSpPr>
          <p:nvPr>
            <p:ph type="body" idx="7"/>
          </p:nvPr>
        </p:nvSpPr>
        <p:spPr>
          <a:xfrm>
            <a:off x="6489075" y="2823950"/>
            <a:ext cx="1984500" cy="135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9 Text and photo slide - 4 cards">
  <p:cSld name="CUSTOM_25_1_1_2_1"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98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593" name="Card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0625" y="994550"/>
            <a:ext cx="1993500" cy="341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9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20625" y="994550"/>
            <a:ext cx="1993500" cy="1337400"/>
          </a:xfrm>
          <a:prstGeom prst="rect">
            <a:avLst/>
          </a:prstGeom>
          <a:noFill/>
          <a:ln>
            <a:noFill/>
          </a:ln>
        </p:spPr>
      </p:sp>
      <p:sp>
        <p:nvSpPr>
          <p:cNvPr id="596" name="Google Shape;596;p98"/>
          <p:cNvSpPr txBox="1">
            <a:spLocks noGrp="1"/>
          </p:cNvSpPr>
          <p:nvPr>
            <p:ph type="subTitle" idx="3"/>
          </p:nvPr>
        </p:nvSpPr>
        <p:spPr>
          <a:xfrm>
            <a:off x="595150" y="2504375"/>
            <a:ext cx="1635300" cy="261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98"/>
          <p:cNvSpPr txBox="1">
            <a:spLocks noGrp="1"/>
          </p:cNvSpPr>
          <p:nvPr>
            <p:ph type="body" idx="1"/>
          </p:nvPr>
        </p:nvSpPr>
        <p:spPr>
          <a:xfrm>
            <a:off x="591737" y="2823950"/>
            <a:ext cx="1638600" cy="135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98" name="Card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14600" y="994550"/>
            <a:ext cx="1993500" cy="341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9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5"/>
          </p:nvPr>
        </p:nvSpPr>
        <p:spPr>
          <a:xfrm>
            <a:off x="2514600" y="994550"/>
            <a:ext cx="1993500" cy="1337400"/>
          </a:xfrm>
          <a:prstGeom prst="rect">
            <a:avLst/>
          </a:prstGeom>
          <a:noFill/>
          <a:ln>
            <a:noFill/>
          </a:ln>
        </p:spPr>
      </p:sp>
      <p:sp>
        <p:nvSpPr>
          <p:cNvPr id="601" name="Google Shape;601;p98"/>
          <p:cNvSpPr txBox="1">
            <a:spLocks noGrp="1"/>
          </p:cNvSpPr>
          <p:nvPr>
            <p:ph type="subTitle" idx="6"/>
          </p:nvPr>
        </p:nvSpPr>
        <p:spPr>
          <a:xfrm>
            <a:off x="2689125" y="2504375"/>
            <a:ext cx="1635300" cy="261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98"/>
          <p:cNvSpPr txBox="1">
            <a:spLocks noGrp="1"/>
          </p:cNvSpPr>
          <p:nvPr>
            <p:ph type="body" idx="4"/>
          </p:nvPr>
        </p:nvSpPr>
        <p:spPr>
          <a:xfrm>
            <a:off x="2685712" y="2823950"/>
            <a:ext cx="1638600" cy="135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02" name="Card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17725" y="994550"/>
            <a:ext cx="1993500" cy="341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9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8"/>
          </p:nvPr>
        </p:nvSpPr>
        <p:spPr>
          <a:xfrm>
            <a:off x="4617725" y="994550"/>
            <a:ext cx="1993500" cy="1337400"/>
          </a:xfrm>
          <a:prstGeom prst="rect">
            <a:avLst/>
          </a:prstGeom>
          <a:noFill/>
          <a:ln>
            <a:noFill/>
          </a:ln>
        </p:spPr>
      </p:sp>
      <p:sp>
        <p:nvSpPr>
          <p:cNvPr id="605" name="Google Shape;605;p98"/>
          <p:cNvSpPr txBox="1">
            <a:spLocks noGrp="1"/>
          </p:cNvSpPr>
          <p:nvPr>
            <p:ph type="subTitle" idx="9"/>
          </p:nvPr>
        </p:nvSpPr>
        <p:spPr>
          <a:xfrm>
            <a:off x="4792250" y="2504375"/>
            <a:ext cx="1635300" cy="261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98"/>
          <p:cNvSpPr txBox="1">
            <a:spLocks noGrp="1"/>
          </p:cNvSpPr>
          <p:nvPr>
            <p:ph type="body" idx="7"/>
          </p:nvPr>
        </p:nvSpPr>
        <p:spPr>
          <a:xfrm>
            <a:off x="4788837" y="2823950"/>
            <a:ext cx="1638600" cy="135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06" name="Card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02325" y="994550"/>
            <a:ext cx="1993500" cy="341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9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6702325" y="994550"/>
            <a:ext cx="1993500" cy="1337400"/>
          </a:xfrm>
          <a:prstGeom prst="rect">
            <a:avLst/>
          </a:prstGeom>
          <a:noFill/>
          <a:ln>
            <a:noFill/>
          </a:ln>
        </p:spPr>
      </p:sp>
      <p:sp>
        <p:nvSpPr>
          <p:cNvPr id="609" name="Google Shape;609;p98"/>
          <p:cNvSpPr txBox="1">
            <a:spLocks noGrp="1"/>
          </p:cNvSpPr>
          <p:nvPr>
            <p:ph type="subTitle" idx="15"/>
          </p:nvPr>
        </p:nvSpPr>
        <p:spPr>
          <a:xfrm>
            <a:off x="6876850" y="2504375"/>
            <a:ext cx="1635300" cy="261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98"/>
          <p:cNvSpPr txBox="1">
            <a:spLocks noGrp="1"/>
          </p:cNvSpPr>
          <p:nvPr>
            <p:ph type="body" idx="13"/>
          </p:nvPr>
        </p:nvSpPr>
        <p:spPr>
          <a:xfrm>
            <a:off x="6873437" y="2823950"/>
            <a:ext cx="1638600" cy="135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2 Title slide - Maroon">
  <p:cSld name="CUSTOM_19_1_3_1_1">
    <p:bg>
      <p:bgPr>
        <a:solidFill>
          <a:schemeClr val="accent2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ctrTitle"/>
          </p:nvPr>
        </p:nvSpPr>
        <p:spPr>
          <a:xfrm>
            <a:off x="420625" y="994550"/>
            <a:ext cx="8275200" cy="3181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subTitle" idx="1"/>
          </p:nvPr>
        </p:nvSpPr>
        <p:spPr>
          <a:xfrm>
            <a:off x="420625" y="629875"/>
            <a:ext cx="8275200" cy="2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pic>
        <p:nvPicPr>
          <p:cNvPr id="51" name="Google Shape;51;p11" descr="Arizona State Univerity logo"/>
          <p:cNvPicPr preferRelativeResize="0"/>
          <p:nvPr/>
        </p:nvPicPr>
        <p:blipFill rotWithShape="1">
          <a:blip r:embed="rId2">
            <a:alphaModFix/>
          </a:blip>
          <a:srcRect t="11215" b="11223"/>
          <a:stretch/>
        </p:blipFill>
        <p:spPr>
          <a:xfrm>
            <a:off x="6460548" y="4378866"/>
            <a:ext cx="2508149" cy="53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10 Text and photo slide - Right" userDrawn="1">
  <p:cSld name="CUSTOM_22_1_1_1_1_1_1_2_1_1_1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9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-9225"/>
            <a:ext cx="9144000" cy="5153400"/>
          </a:xfrm>
          <a:prstGeom prst="rect">
            <a:avLst/>
          </a:prstGeom>
          <a:noFill/>
          <a:ln>
            <a:noFill/>
          </a:ln>
        </p:spPr>
      </p:sp>
      <p:sp>
        <p:nvSpPr>
          <p:cNvPr id="613" name="Google Shape;613;p99"/>
          <p:cNvSpPr txBox="1">
            <a:spLocks noGrp="1"/>
          </p:cNvSpPr>
          <p:nvPr>
            <p:ph type="title" idx="3"/>
          </p:nvPr>
        </p:nvSpPr>
        <p:spPr>
          <a:xfrm>
            <a:off x="5356075" y="326850"/>
            <a:ext cx="3347400" cy="4827600"/>
          </a:xfrm>
          <a:prstGeom prst="rect">
            <a:avLst/>
          </a:prstGeom>
          <a:solidFill>
            <a:srgbClr val="FFFFFF">
              <a:alpha val="91060"/>
            </a:srgbClr>
          </a:solidFill>
        </p:spPr>
        <p:txBody>
          <a:bodyPr spcFirstLastPara="1" wrap="square" lIns="228600" tIns="137150" rIns="228600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99"/>
          <p:cNvSpPr txBox="1">
            <a:spLocks noGrp="1"/>
          </p:cNvSpPr>
          <p:nvPr>
            <p:ph type="body" idx="1"/>
          </p:nvPr>
        </p:nvSpPr>
        <p:spPr>
          <a:xfrm>
            <a:off x="5594275" y="994550"/>
            <a:ext cx="2799900" cy="383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10 Text and photo slide - Left">
  <p:cSld name="CUSTOM_23_1_1_1_1_1_1_2_1_1_1"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0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-9225"/>
            <a:ext cx="9162600" cy="5163600"/>
          </a:xfrm>
          <a:prstGeom prst="rect">
            <a:avLst/>
          </a:prstGeom>
          <a:noFill/>
          <a:ln>
            <a:noFill/>
          </a:ln>
        </p:spPr>
      </p:sp>
      <p:sp>
        <p:nvSpPr>
          <p:cNvPr id="617" name="Google Shape;617;p100"/>
          <p:cNvSpPr txBox="1">
            <a:spLocks noGrp="1"/>
          </p:cNvSpPr>
          <p:nvPr>
            <p:ph type="title"/>
          </p:nvPr>
        </p:nvSpPr>
        <p:spPr>
          <a:xfrm>
            <a:off x="420275" y="326850"/>
            <a:ext cx="3347400" cy="4827600"/>
          </a:xfrm>
          <a:prstGeom prst="rect">
            <a:avLst/>
          </a:prstGeom>
          <a:solidFill>
            <a:srgbClr val="FFFFFF">
              <a:alpha val="91060"/>
            </a:srgbClr>
          </a:solidFill>
        </p:spPr>
        <p:txBody>
          <a:bodyPr spcFirstLastPara="1" wrap="square" lIns="228600" tIns="137150" rIns="228600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100"/>
          <p:cNvSpPr txBox="1">
            <a:spLocks noGrp="1"/>
          </p:cNvSpPr>
          <p:nvPr>
            <p:ph type="body" idx="1"/>
          </p:nvPr>
        </p:nvSpPr>
        <p:spPr>
          <a:xfrm>
            <a:off x="658475" y="994550"/>
            <a:ext cx="2799900" cy="383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11 Text and photo slide - News layout">
  <p:cSld name="CUSTOM_23_1_1_1_1_1_1_2_1_3"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9225" y="-9225"/>
            <a:ext cx="9144000" cy="2429400"/>
          </a:xfrm>
          <a:prstGeom prst="rect">
            <a:avLst/>
          </a:prstGeom>
          <a:noFill/>
          <a:ln>
            <a:noFill/>
          </a:ln>
        </p:spPr>
      </p:sp>
      <p:sp>
        <p:nvSpPr>
          <p:cNvPr id="621" name="Google Shape;621;p101"/>
          <p:cNvSpPr txBox="1">
            <a:spLocks noGrp="1"/>
          </p:cNvSpPr>
          <p:nvPr>
            <p:ph type="title"/>
          </p:nvPr>
        </p:nvSpPr>
        <p:spPr>
          <a:xfrm>
            <a:off x="722550" y="1725450"/>
            <a:ext cx="7671600" cy="310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75" tIns="228600" rIns="228600" bIns="22860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101"/>
          <p:cNvSpPr txBox="1">
            <a:spLocks noGrp="1"/>
          </p:cNvSpPr>
          <p:nvPr>
            <p:ph type="body" idx="1"/>
          </p:nvPr>
        </p:nvSpPr>
        <p:spPr>
          <a:xfrm>
            <a:off x="917225" y="2482075"/>
            <a:ext cx="7282500" cy="169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Number and stat slide options →">
  <p:cSld name="CUSTOM_23_1_1_1_1_2_1_1_1_1_1_1_1_1_1_2_1">
    <p:bg>
      <p:bgPr>
        <a:solidFill>
          <a:schemeClr val="accent5"/>
        </a:solidFill>
        <a:effectLst/>
      </p:bgPr>
    </p:bg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02"/>
          <p:cNvSpPr txBox="1"/>
          <p:nvPr/>
        </p:nvSpPr>
        <p:spPr>
          <a:xfrm>
            <a:off x="2411725" y="1574249"/>
            <a:ext cx="6288300" cy="19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chemeClr val="dk1"/>
                </a:highlight>
              </a:rPr>
              <a:t>Number and stat slides</a:t>
            </a:r>
            <a:endParaRPr sz="7200" b="1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625" name="Google Shape;625;p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1 Number and stat slide - 6 stats">
  <p:cSld name="CUSTOM_23_1_1_1_1_1_1_1_1_1_1_1"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04"/>
          <p:cNvSpPr txBox="1">
            <a:spLocks noGrp="1"/>
          </p:cNvSpPr>
          <p:nvPr>
            <p:ph type="title" idx="15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9" name="Google Shape;649;p104"/>
          <p:cNvSpPr txBox="1">
            <a:spLocks noGrp="1"/>
          </p:cNvSpPr>
          <p:nvPr>
            <p:ph type="subTitle" idx="16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39" name="Stat 1"/>
          <p:cNvSpPr txBox="1">
            <a:spLocks noGrp="1"/>
          </p:cNvSpPr>
          <p:nvPr>
            <p:ph type="title"/>
          </p:nvPr>
        </p:nvSpPr>
        <p:spPr>
          <a:xfrm>
            <a:off x="436825" y="1692650"/>
            <a:ext cx="2414100" cy="40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800"/>
              </a:spcBef>
              <a:spcAft>
                <a:spcPts val="80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636" name="Google Shape;636;p104"/>
          <p:cNvSpPr txBox="1">
            <a:spLocks noGrp="1"/>
          </p:cNvSpPr>
          <p:nvPr>
            <p:ph type="body" idx="1"/>
          </p:nvPr>
        </p:nvSpPr>
        <p:spPr>
          <a:xfrm>
            <a:off x="420625" y="2235000"/>
            <a:ext cx="2414100" cy="33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40" name="Stat 2"/>
          <p:cNvSpPr txBox="1">
            <a:spLocks noGrp="1"/>
          </p:cNvSpPr>
          <p:nvPr>
            <p:ph type="title" idx="4"/>
          </p:nvPr>
        </p:nvSpPr>
        <p:spPr>
          <a:xfrm>
            <a:off x="3353200" y="1692650"/>
            <a:ext cx="2414100" cy="40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800"/>
              </a:spcBef>
              <a:spcAft>
                <a:spcPts val="80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637" name="Google Shape;637;p104"/>
          <p:cNvSpPr txBox="1">
            <a:spLocks noGrp="1"/>
          </p:cNvSpPr>
          <p:nvPr>
            <p:ph type="body" idx="2"/>
          </p:nvPr>
        </p:nvSpPr>
        <p:spPr>
          <a:xfrm>
            <a:off x="3353200" y="2235000"/>
            <a:ext cx="2414100" cy="33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41" name="Stat 3"/>
          <p:cNvSpPr txBox="1">
            <a:spLocks noGrp="1"/>
          </p:cNvSpPr>
          <p:nvPr>
            <p:ph type="title" idx="5"/>
          </p:nvPr>
        </p:nvSpPr>
        <p:spPr>
          <a:xfrm>
            <a:off x="6285775" y="1692650"/>
            <a:ext cx="2414100" cy="40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800"/>
              </a:spcBef>
              <a:spcAft>
                <a:spcPts val="80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638" name="Google Shape;638;p104"/>
          <p:cNvSpPr txBox="1">
            <a:spLocks noGrp="1"/>
          </p:cNvSpPr>
          <p:nvPr>
            <p:ph type="body" idx="3"/>
          </p:nvPr>
        </p:nvSpPr>
        <p:spPr>
          <a:xfrm>
            <a:off x="6285775" y="2235000"/>
            <a:ext cx="2414100" cy="33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45" name="Stat 4"/>
          <p:cNvSpPr txBox="1">
            <a:spLocks noGrp="1"/>
          </p:cNvSpPr>
          <p:nvPr>
            <p:ph type="title" idx="9"/>
          </p:nvPr>
        </p:nvSpPr>
        <p:spPr>
          <a:xfrm>
            <a:off x="436825" y="3299500"/>
            <a:ext cx="2414100" cy="40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642" name="Google Shape;642;p104"/>
          <p:cNvSpPr txBox="1">
            <a:spLocks noGrp="1"/>
          </p:cNvSpPr>
          <p:nvPr>
            <p:ph type="body" idx="6"/>
          </p:nvPr>
        </p:nvSpPr>
        <p:spPr>
          <a:xfrm>
            <a:off x="420625" y="3841850"/>
            <a:ext cx="2414100" cy="33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46" name="Stat 5"/>
          <p:cNvSpPr txBox="1">
            <a:spLocks noGrp="1"/>
          </p:cNvSpPr>
          <p:nvPr>
            <p:ph type="title" idx="13"/>
          </p:nvPr>
        </p:nvSpPr>
        <p:spPr>
          <a:xfrm>
            <a:off x="3353200" y="3299500"/>
            <a:ext cx="2414100" cy="40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643" name="Google Shape;643;p104"/>
          <p:cNvSpPr txBox="1">
            <a:spLocks noGrp="1"/>
          </p:cNvSpPr>
          <p:nvPr>
            <p:ph type="body" idx="7"/>
          </p:nvPr>
        </p:nvSpPr>
        <p:spPr>
          <a:xfrm>
            <a:off x="3353200" y="3841850"/>
            <a:ext cx="2414100" cy="33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47" name="Stat 6"/>
          <p:cNvSpPr txBox="1">
            <a:spLocks noGrp="1"/>
          </p:cNvSpPr>
          <p:nvPr>
            <p:ph type="title" idx="14"/>
          </p:nvPr>
        </p:nvSpPr>
        <p:spPr>
          <a:xfrm>
            <a:off x="6285775" y="3299500"/>
            <a:ext cx="2414100" cy="40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644" name="Google Shape;644;p104"/>
          <p:cNvSpPr txBox="1">
            <a:spLocks noGrp="1"/>
          </p:cNvSpPr>
          <p:nvPr>
            <p:ph type="body" idx="8"/>
          </p:nvPr>
        </p:nvSpPr>
        <p:spPr>
          <a:xfrm>
            <a:off x="6285775" y="3841850"/>
            <a:ext cx="2414100" cy="33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2 Number and stat slide - 3 stats - Gold">
  <p:cSld name="CUSTOM_25_1_1">
    <p:bg>
      <p:bgPr>
        <a:solidFill>
          <a:schemeClr val="accent1"/>
        </a:solidFill>
        <a:effectLst/>
      </p:bgPr>
    </p:bg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05"/>
          <p:cNvSpPr txBox="1">
            <a:spLocks noGrp="1"/>
          </p:cNvSpPr>
          <p:nvPr>
            <p:ph type="title" idx="2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654" name="Google Shape;654;p105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10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0650" y="1869750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105"/>
          <p:cNvSpPr txBox="1">
            <a:spLocks noGrp="1"/>
          </p:cNvSpPr>
          <p:nvPr>
            <p:ph type="title"/>
          </p:nvPr>
        </p:nvSpPr>
        <p:spPr>
          <a:xfrm>
            <a:off x="579775" y="1999125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105"/>
          <p:cNvSpPr txBox="1">
            <a:spLocks noGrp="1"/>
          </p:cNvSpPr>
          <p:nvPr>
            <p:ph type="body" idx="3"/>
          </p:nvPr>
        </p:nvSpPr>
        <p:spPr>
          <a:xfrm>
            <a:off x="579775" y="2491175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56" name="Google Shape;656;p10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64950" y="1869750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105"/>
          <p:cNvSpPr txBox="1">
            <a:spLocks noGrp="1"/>
          </p:cNvSpPr>
          <p:nvPr>
            <p:ph type="title" idx="4"/>
          </p:nvPr>
        </p:nvSpPr>
        <p:spPr>
          <a:xfrm>
            <a:off x="3524075" y="1999125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105"/>
          <p:cNvSpPr txBox="1">
            <a:spLocks noGrp="1"/>
          </p:cNvSpPr>
          <p:nvPr>
            <p:ph type="body" idx="5"/>
          </p:nvPr>
        </p:nvSpPr>
        <p:spPr>
          <a:xfrm>
            <a:off x="3524075" y="2491175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59" name="Google Shape;659;p10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91075" y="1869750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105"/>
          <p:cNvSpPr txBox="1">
            <a:spLocks noGrp="1"/>
          </p:cNvSpPr>
          <p:nvPr>
            <p:ph type="title" idx="6"/>
          </p:nvPr>
        </p:nvSpPr>
        <p:spPr>
          <a:xfrm>
            <a:off x="6450200" y="1999125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105"/>
          <p:cNvSpPr txBox="1">
            <a:spLocks noGrp="1"/>
          </p:cNvSpPr>
          <p:nvPr>
            <p:ph type="body" idx="7"/>
          </p:nvPr>
        </p:nvSpPr>
        <p:spPr>
          <a:xfrm>
            <a:off x="6450200" y="2491175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2 Number and stat slide - 3 stats - Black">
  <p:cSld name="CUSTOM_25_1_1_3">
    <p:bg>
      <p:bgPr>
        <a:solidFill>
          <a:schemeClr val="dk1"/>
        </a:solidFill>
        <a:effectLst/>
      </p:bgPr>
    </p:bg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06"/>
          <p:cNvSpPr txBox="1">
            <a:spLocks noGrp="1"/>
          </p:cNvSpPr>
          <p:nvPr>
            <p:ph type="title" idx="2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6" name="Google Shape;666;p106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3" name="Google Shape;663;p10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0650" y="1869750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106"/>
          <p:cNvSpPr txBox="1">
            <a:spLocks noGrp="1"/>
          </p:cNvSpPr>
          <p:nvPr>
            <p:ph type="title"/>
          </p:nvPr>
        </p:nvSpPr>
        <p:spPr>
          <a:xfrm>
            <a:off x="579775" y="1999125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06"/>
          <p:cNvSpPr txBox="1">
            <a:spLocks noGrp="1"/>
          </p:cNvSpPr>
          <p:nvPr>
            <p:ph type="body" idx="3"/>
          </p:nvPr>
        </p:nvSpPr>
        <p:spPr>
          <a:xfrm>
            <a:off x="579775" y="2491175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68" name="Google Shape;668;p10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64950" y="1869750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106"/>
          <p:cNvSpPr txBox="1">
            <a:spLocks noGrp="1"/>
          </p:cNvSpPr>
          <p:nvPr>
            <p:ph type="title" idx="4"/>
          </p:nvPr>
        </p:nvSpPr>
        <p:spPr>
          <a:xfrm>
            <a:off x="3524075" y="1999125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106"/>
          <p:cNvSpPr txBox="1">
            <a:spLocks noGrp="1"/>
          </p:cNvSpPr>
          <p:nvPr>
            <p:ph type="body" idx="5"/>
          </p:nvPr>
        </p:nvSpPr>
        <p:spPr>
          <a:xfrm>
            <a:off x="3524075" y="2491175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71" name="Google Shape;671;p10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91075" y="1869750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106"/>
          <p:cNvSpPr txBox="1">
            <a:spLocks noGrp="1"/>
          </p:cNvSpPr>
          <p:nvPr>
            <p:ph type="title" idx="6"/>
          </p:nvPr>
        </p:nvSpPr>
        <p:spPr>
          <a:xfrm>
            <a:off x="6450200" y="1999125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106"/>
          <p:cNvSpPr txBox="1">
            <a:spLocks noGrp="1"/>
          </p:cNvSpPr>
          <p:nvPr>
            <p:ph type="body" idx="7"/>
          </p:nvPr>
        </p:nvSpPr>
        <p:spPr>
          <a:xfrm>
            <a:off x="6450200" y="2491175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2 Number and stat slide - 4 stats - Gold">
  <p:cSld name="CUSTOM_25_1_1_4">
    <p:bg>
      <p:bgPr>
        <a:solidFill>
          <a:schemeClr val="accent1"/>
        </a:solidFill>
        <a:effectLst/>
      </p:bgPr>
    </p:bg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07"/>
          <p:cNvSpPr txBox="1">
            <a:spLocks noGrp="1"/>
          </p:cNvSpPr>
          <p:nvPr>
            <p:ph type="title" idx="2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107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75" name="Google Shape;675;p10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0650" y="1867476"/>
            <a:ext cx="19935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107"/>
          <p:cNvSpPr txBox="1">
            <a:spLocks noGrp="1"/>
          </p:cNvSpPr>
          <p:nvPr>
            <p:ph type="title"/>
          </p:nvPr>
        </p:nvSpPr>
        <p:spPr>
          <a:xfrm>
            <a:off x="552043" y="1996851"/>
            <a:ext cx="17265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9" name="Google Shape;679;p107"/>
          <p:cNvSpPr txBox="1">
            <a:spLocks noGrp="1"/>
          </p:cNvSpPr>
          <p:nvPr>
            <p:ph type="body" idx="3"/>
          </p:nvPr>
        </p:nvSpPr>
        <p:spPr>
          <a:xfrm>
            <a:off x="552043" y="2488901"/>
            <a:ext cx="17265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0" name="Google Shape;680;p10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14600" y="1867476"/>
            <a:ext cx="19935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107"/>
          <p:cNvSpPr txBox="1">
            <a:spLocks noGrp="1"/>
          </p:cNvSpPr>
          <p:nvPr>
            <p:ph type="title" idx="4"/>
          </p:nvPr>
        </p:nvSpPr>
        <p:spPr>
          <a:xfrm>
            <a:off x="2645993" y="1996851"/>
            <a:ext cx="17265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2" name="Google Shape;682;p107"/>
          <p:cNvSpPr txBox="1">
            <a:spLocks noGrp="1"/>
          </p:cNvSpPr>
          <p:nvPr>
            <p:ph type="body" idx="5"/>
          </p:nvPr>
        </p:nvSpPr>
        <p:spPr>
          <a:xfrm>
            <a:off x="2645993" y="2488901"/>
            <a:ext cx="17265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3" name="Google Shape;683;p10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17725" y="1867476"/>
            <a:ext cx="19935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107"/>
          <p:cNvSpPr txBox="1">
            <a:spLocks noGrp="1"/>
          </p:cNvSpPr>
          <p:nvPr>
            <p:ph type="title" idx="6"/>
          </p:nvPr>
        </p:nvSpPr>
        <p:spPr>
          <a:xfrm>
            <a:off x="4749118" y="1996851"/>
            <a:ext cx="17265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5" name="Google Shape;685;p107"/>
          <p:cNvSpPr txBox="1">
            <a:spLocks noGrp="1"/>
          </p:cNvSpPr>
          <p:nvPr>
            <p:ph type="body" idx="7"/>
          </p:nvPr>
        </p:nvSpPr>
        <p:spPr>
          <a:xfrm>
            <a:off x="4749118" y="2488901"/>
            <a:ext cx="17265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6" name="Google Shape;686;p10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11700" y="1867476"/>
            <a:ext cx="19935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107"/>
          <p:cNvSpPr txBox="1">
            <a:spLocks noGrp="1"/>
          </p:cNvSpPr>
          <p:nvPr>
            <p:ph type="title" idx="8"/>
          </p:nvPr>
        </p:nvSpPr>
        <p:spPr>
          <a:xfrm>
            <a:off x="6843093" y="1996851"/>
            <a:ext cx="17265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8" name="Google Shape;688;p107"/>
          <p:cNvSpPr txBox="1">
            <a:spLocks noGrp="1"/>
          </p:cNvSpPr>
          <p:nvPr>
            <p:ph type="body" idx="9"/>
          </p:nvPr>
        </p:nvSpPr>
        <p:spPr>
          <a:xfrm>
            <a:off x="6843093" y="2488901"/>
            <a:ext cx="17265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2 Number and stat slide - 4 stats - Black">
  <p:cSld name="CUSTOM_25_1_1_3_1">
    <p:bg>
      <p:bgPr>
        <a:solidFill>
          <a:schemeClr val="dk1"/>
        </a:solidFill>
        <a:effectLst/>
      </p:bgPr>
    </p:bg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08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1" name="Google Shape;691;p108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2" name="Google Shape;692;p10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0650" y="1867476"/>
            <a:ext cx="19935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108"/>
          <p:cNvSpPr txBox="1">
            <a:spLocks noGrp="1"/>
          </p:cNvSpPr>
          <p:nvPr>
            <p:ph type="title" idx="2"/>
          </p:nvPr>
        </p:nvSpPr>
        <p:spPr>
          <a:xfrm>
            <a:off x="552043" y="1996851"/>
            <a:ext cx="17265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94" name="Google Shape;694;p108"/>
          <p:cNvSpPr txBox="1">
            <a:spLocks noGrp="1"/>
          </p:cNvSpPr>
          <p:nvPr>
            <p:ph type="body" idx="3"/>
          </p:nvPr>
        </p:nvSpPr>
        <p:spPr>
          <a:xfrm>
            <a:off x="552043" y="2488901"/>
            <a:ext cx="17265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5" name="Google Shape;695;p10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14600" y="1867476"/>
            <a:ext cx="19935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108"/>
          <p:cNvSpPr txBox="1">
            <a:spLocks noGrp="1"/>
          </p:cNvSpPr>
          <p:nvPr>
            <p:ph type="title" idx="4"/>
          </p:nvPr>
        </p:nvSpPr>
        <p:spPr>
          <a:xfrm>
            <a:off x="2645993" y="1996851"/>
            <a:ext cx="17265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97" name="Google Shape;697;p108"/>
          <p:cNvSpPr txBox="1">
            <a:spLocks noGrp="1"/>
          </p:cNvSpPr>
          <p:nvPr>
            <p:ph type="body" idx="5"/>
          </p:nvPr>
        </p:nvSpPr>
        <p:spPr>
          <a:xfrm>
            <a:off x="2645993" y="2488901"/>
            <a:ext cx="17265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8" name="Google Shape;698;p10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17725" y="1867476"/>
            <a:ext cx="19935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108"/>
          <p:cNvSpPr txBox="1">
            <a:spLocks noGrp="1"/>
          </p:cNvSpPr>
          <p:nvPr>
            <p:ph type="title" idx="6"/>
          </p:nvPr>
        </p:nvSpPr>
        <p:spPr>
          <a:xfrm>
            <a:off x="4749118" y="1996851"/>
            <a:ext cx="17265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0" name="Google Shape;700;p108"/>
          <p:cNvSpPr txBox="1">
            <a:spLocks noGrp="1"/>
          </p:cNvSpPr>
          <p:nvPr>
            <p:ph type="body" idx="7"/>
          </p:nvPr>
        </p:nvSpPr>
        <p:spPr>
          <a:xfrm>
            <a:off x="4749118" y="2488901"/>
            <a:ext cx="17265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01" name="Google Shape;701;p10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11700" y="1867476"/>
            <a:ext cx="19935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108"/>
          <p:cNvSpPr txBox="1">
            <a:spLocks noGrp="1"/>
          </p:cNvSpPr>
          <p:nvPr>
            <p:ph type="title" idx="8"/>
          </p:nvPr>
        </p:nvSpPr>
        <p:spPr>
          <a:xfrm>
            <a:off x="6843093" y="1996851"/>
            <a:ext cx="17265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3" name="Google Shape;703;p108"/>
          <p:cNvSpPr txBox="1">
            <a:spLocks noGrp="1"/>
          </p:cNvSpPr>
          <p:nvPr>
            <p:ph type="body" idx="9"/>
          </p:nvPr>
        </p:nvSpPr>
        <p:spPr>
          <a:xfrm>
            <a:off x="6843093" y="2488901"/>
            <a:ext cx="17265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2 Number and stat slide - 6 stats - Gold">
  <p:cSld name="CUSTOM_25_1_1_5">
    <p:bg>
      <p:bgPr>
        <a:solidFill>
          <a:schemeClr val="accent1"/>
        </a:solidFill>
        <a:effectLst/>
      </p:bgPr>
    </p:bg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09"/>
          <p:cNvSpPr txBox="1">
            <a:spLocks noGrp="1"/>
          </p:cNvSpPr>
          <p:nvPr>
            <p:ph type="title" idx="2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708" name="Google Shape;708;p109"/>
          <p:cNvSpPr txBox="1">
            <a:spLocks noGrp="1"/>
          </p:cNvSpPr>
          <p:nvPr>
            <p:ph type="subTitle" idx="1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05" name="Google Shape;705;p10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0650" y="1165475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109"/>
          <p:cNvSpPr txBox="1">
            <a:spLocks noGrp="1"/>
          </p:cNvSpPr>
          <p:nvPr>
            <p:ph type="title"/>
          </p:nvPr>
        </p:nvSpPr>
        <p:spPr>
          <a:xfrm>
            <a:off x="579775" y="1294850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109"/>
          <p:cNvSpPr txBox="1">
            <a:spLocks noGrp="1"/>
          </p:cNvSpPr>
          <p:nvPr>
            <p:ph type="body" idx="3"/>
          </p:nvPr>
        </p:nvSpPr>
        <p:spPr>
          <a:xfrm>
            <a:off x="579775" y="1786900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0" name="Google Shape;710;p10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64950" y="1165475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109"/>
          <p:cNvSpPr txBox="1">
            <a:spLocks noGrp="1"/>
          </p:cNvSpPr>
          <p:nvPr>
            <p:ph type="title" idx="4"/>
          </p:nvPr>
        </p:nvSpPr>
        <p:spPr>
          <a:xfrm>
            <a:off x="3524075" y="1294850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2" name="Google Shape;712;p109"/>
          <p:cNvSpPr txBox="1">
            <a:spLocks noGrp="1"/>
          </p:cNvSpPr>
          <p:nvPr>
            <p:ph type="body" idx="5"/>
          </p:nvPr>
        </p:nvSpPr>
        <p:spPr>
          <a:xfrm>
            <a:off x="3524075" y="1786900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3" name="Google Shape;713;p10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91075" y="1165475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109"/>
          <p:cNvSpPr txBox="1">
            <a:spLocks noGrp="1"/>
          </p:cNvSpPr>
          <p:nvPr>
            <p:ph type="title" idx="6"/>
          </p:nvPr>
        </p:nvSpPr>
        <p:spPr>
          <a:xfrm>
            <a:off x="6450200" y="1294850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109"/>
          <p:cNvSpPr txBox="1">
            <a:spLocks noGrp="1"/>
          </p:cNvSpPr>
          <p:nvPr>
            <p:ph type="body" idx="7"/>
          </p:nvPr>
        </p:nvSpPr>
        <p:spPr>
          <a:xfrm>
            <a:off x="6450200" y="1786900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6" name="Google Shape;716;p10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0650" y="2772350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109"/>
          <p:cNvSpPr txBox="1">
            <a:spLocks noGrp="1"/>
          </p:cNvSpPr>
          <p:nvPr>
            <p:ph type="title" idx="8"/>
          </p:nvPr>
        </p:nvSpPr>
        <p:spPr>
          <a:xfrm>
            <a:off x="579775" y="2901725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09"/>
          <p:cNvSpPr txBox="1">
            <a:spLocks noGrp="1"/>
          </p:cNvSpPr>
          <p:nvPr>
            <p:ph type="body" idx="9"/>
          </p:nvPr>
        </p:nvSpPr>
        <p:spPr>
          <a:xfrm>
            <a:off x="579775" y="3393775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9" name="Google Shape;719;p10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64950" y="2772350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109"/>
          <p:cNvSpPr txBox="1">
            <a:spLocks noGrp="1"/>
          </p:cNvSpPr>
          <p:nvPr>
            <p:ph type="title" idx="13"/>
          </p:nvPr>
        </p:nvSpPr>
        <p:spPr>
          <a:xfrm>
            <a:off x="3524075" y="2901725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09"/>
          <p:cNvSpPr txBox="1">
            <a:spLocks noGrp="1"/>
          </p:cNvSpPr>
          <p:nvPr>
            <p:ph type="body" idx="14"/>
          </p:nvPr>
        </p:nvSpPr>
        <p:spPr>
          <a:xfrm>
            <a:off x="3524075" y="3393775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2" name="Google Shape;722;p10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91075" y="2772350"/>
            <a:ext cx="2414100" cy="140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109"/>
          <p:cNvSpPr txBox="1">
            <a:spLocks noGrp="1"/>
          </p:cNvSpPr>
          <p:nvPr>
            <p:ph type="title" idx="15"/>
          </p:nvPr>
        </p:nvSpPr>
        <p:spPr>
          <a:xfrm>
            <a:off x="6450200" y="2901725"/>
            <a:ext cx="2091000" cy="3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4" name="Google Shape;724;p109"/>
          <p:cNvSpPr txBox="1">
            <a:spLocks noGrp="1"/>
          </p:cNvSpPr>
          <p:nvPr>
            <p:ph type="body" idx="16"/>
          </p:nvPr>
        </p:nvSpPr>
        <p:spPr>
          <a:xfrm>
            <a:off x="6450200" y="3393775"/>
            <a:ext cx="2091000" cy="6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63" Type="http://schemas.openxmlformats.org/officeDocument/2006/relationships/slideLayout" Target="../slideLayouts/slideLayout63.xml"/><Relationship Id="rId84" Type="http://schemas.openxmlformats.org/officeDocument/2006/relationships/slideLayout" Target="../slideLayouts/slideLayout84.xml"/><Relationship Id="rId138" Type="http://schemas.openxmlformats.org/officeDocument/2006/relationships/slideLayout" Target="../slideLayouts/slideLayout138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28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134" Type="http://schemas.openxmlformats.org/officeDocument/2006/relationships/slideLayout" Target="../slideLayouts/slideLayout134.xml"/><Relationship Id="rId139" Type="http://schemas.openxmlformats.org/officeDocument/2006/relationships/slideLayout" Target="../slideLayouts/slideLayout13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24" Type="http://schemas.openxmlformats.org/officeDocument/2006/relationships/slideLayout" Target="../slideLayouts/slideLayout124.xml"/><Relationship Id="rId129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4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130" Type="http://schemas.openxmlformats.org/officeDocument/2006/relationships/slideLayout" Target="../slideLayouts/slideLayout130.xml"/><Relationship Id="rId135" Type="http://schemas.openxmlformats.org/officeDocument/2006/relationships/slideLayout" Target="../slideLayouts/slideLayout135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125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131" Type="http://schemas.openxmlformats.org/officeDocument/2006/relationships/slideLayout" Target="../slideLayouts/slideLayout131.xml"/><Relationship Id="rId136" Type="http://schemas.openxmlformats.org/officeDocument/2006/relationships/slideLayout" Target="../slideLayouts/slideLayout136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137" Type="http://schemas.openxmlformats.org/officeDocument/2006/relationships/slideLayout" Target="../slideLayouts/slideLayout13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32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7" Type="http://schemas.openxmlformats.org/officeDocument/2006/relationships/slideLayout" Target="../slideLayouts/slideLayout47.xml"/><Relationship Id="rId68" Type="http://schemas.openxmlformats.org/officeDocument/2006/relationships/slideLayout" Target="../slideLayouts/slideLayout68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33" Type="http://schemas.openxmlformats.org/officeDocument/2006/relationships/slideLayout" Target="../slideLayouts/slideLayout1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20900" y="994550"/>
            <a:ext cx="4105500" cy="3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30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" name="Closed caption warning - left">
            <a:extLst>
              <a:ext uri="{FF2B5EF4-FFF2-40B4-BE49-F238E27FC236}">
                <a16:creationId xmlns:a16="http://schemas.microsoft.com/office/drawing/2014/main" id="{FAA70111-8A46-4012-6BE0-5A155FD9E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917025" y="4168375"/>
            <a:ext cx="2870100" cy="776825"/>
            <a:chOff x="-2917025" y="4168375"/>
            <a:chExt cx="2870100" cy="776825"/>
          </a:xfrm>
        </p:grpSpPr>
        <p:cxnSp>
          <p:nvCxnSpPr>
            <p:cNvPr id="10" name="Google Shape;10;p1"/>
            <p:cNvCxnSpPr/>
            <p:nvPr/>
          </p:nvCxnSpPr>
          <p:spPr>
            <a:xfrm>
              <a:off x="-2917025" y="4168375"/>
              <a:ext cx="28701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" name="Google Shape;9;p1"/>
            <p:cNvSpPr txBox="1"/>
            <p:nvPr/>
          </p:nvSpPr>
          <p:spPr>
            <a:xfrm>
              <a:off x="-2695750" y="4298700"/>
              <a:ext cx="2526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2"/>
                  </a:solidFill>
                </a:rPr>
                <a:t>Area below the line reserved </a:t>
              </a:r>
              <a:r>
                <a:rPr lang="en">
                  <a:solidFill>
                    <a:schemeClr val="dk2"/>
                  </a:solidFill>
                </a:rPr>
                <a:t>to accommodate live closed captioning during presentations.</a:t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" name="Close caption warning - right">
            <a:extLst>
              <a:ext uri="{FF2B5EF4-FFF2-40B4-BE49-F238E27FC236}">
                <a16:creationId xmlns:a16="http://schemas.microsoft.com/office/drawing/2014/main" id="{21CE2626-DBBD-C9BC-2392-F2D9BF96D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190925" y="4168375"/>
            <a:ext cx="2870100" cy="776825"/>
            <a:chOff x="9190925" y="4168375"/>
            <a:chExt cx="2870100" cy="776825"/>
          </a:xfrm>
        </p:grpSpPr>
        <p:cxnSp>
          <p:nvCxnSpPr>
            <p:cNvPr id="11" name="Google Shape;11;p1"/>
            <p:cNvCxnSpPr/>
            <p:nvPr/>
          </p:nvCxnSpPr>
          <p:spPr>
            <a:xfrm>
              <a:off x="9190925" y="4168375"/>
              <a:ext cx="28701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" name="Google Shape;12;p1"/>
            <p:cNvSpPr txBox="1"/>
            <p:nvPr/>
          </p:nvSpPr>
          <p:spPr>
            <a:xfrm>
              <a:off x="9351103" y="4298700"/>
              <a:ext cx="2526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2"/>
                  </a:solidFill>
                </a:rPr>
                <a:t>Area below the line reserved </a:t>
              </a:r>
              <a:r>
                <a:rPr lang="en">
                  <a:solidFill>
                    <a:schemeClr val="dk2"/>
                  </a:solidFill>
                </a:rPr>
                <a:t>to accommodate live closed captioning during presentations.</a:t>
              </a:r>
              <a:endParaRPr b="1">
                <a:solidFill>
                  <a:schemeClr val="dk2"/>
                </a:solidFill>
              </a:endParaRPr>
            </a:p>
          </p:txBody>
        </p:sp>
      </p:grpSp>
      <p:sp>
        <p:nvSpPr>
          <p:cNvPr id="6" name="Copyright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762875" y="4992143"/>
            <a:ext cx="1042800" cy="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" sz="400" i="0" u="none" strike="noStrike" cap="none">
                <a:solidFill>
                  <a:schemeClr val="lt2"/>
                </a:solidFill>
              </a:rPr>
              <a:t>Copyright © </a:t>
            </a:r>
            <a:r>
              <a:rPr lang="en" sz="400">
                <a:solidFill>
                  <a:schemeClr val="lt2"/>
                </a:solidFill>
              </a:rPr>
              <a:t>2025 </a:t>
            </a:r>
            <a:r>
              <a:rPr lang="en" sz="400" i="0" u="none" strike="noStrike" cap="none">
                <a:solidFill>
                  <a:schemeClr val="lt2"/>
                </a:solidFill>
              </a:rPr>
              <a:t>Arizona Board of Regents</a:t>
            </a:r>
            <a:endParaRPr sz="400" i="0" u="none" strike="noStrike" cap="none">
              <a:solidFill>
                <a:schemeClr val="lt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61" r:id="rId11"/>
    <p:sldLayoutId id="2147483662" r:id="rId12"/>
    <p:sldLayoutId id="2147483663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4" r:id="rId22"/>
    <p:sldLayoutId id="2147483675" r:id="rId23"/>
    <p:sldLayoutId id="2147483676" r:id="rId24"/>
    <p:sldLayoutId id="2147483677" r:id="rId25"/>
    <p:sldLayoutId id="2147483678" r:id="rId26"/>
    <p:sldLayoutId id="2147483679" r:id="rId27"/>
    <p:sldLayoutId id="2147483680" r:id="rId28"/>
    <p:sldLayoutId id="2147483681" r:id="rId29"/>
    <p:sldLayoutId id="2147483682" r:id="rId30"/>
    <p:sldLayoutId id="2147483683" r:id="rId31"/>
    <p:sldLayoutId id="2147483684" r:id="rId32"/>
    <p:sldLayoutId id="2147483685" r:id="rId33"/>
    <p:sldLayoutId id="2147483688" r:id="rId34"/>
    <p:sldLayoutId id="2147483689" r:id="rId35"/>
    <p:sldLayoutId id="2147483690" r:id="rId36"/>
    <p:sldLayoutId id="2147483691" r:id="rId37"/>
    <p:sldLayoutId id="2147483692" r:id="rId38"/>
    <p:sldLayoutId id="2147483693" r:id="rId39"/>
    <p:sldLayoutId id="2147483694" r:id="rId40"/>
    <p:sldLayoutId id="2147483695" r:id="rId41"/>
    <p:sldLayoutId id="2147483696" r:id="rId42"/>
    <p:sldLayoutId id="2147483697" r:id="rId43"/>
    <p:sldLayoutId id="2147483698" r:id="rId44"/>
    <p:sldLayoutId id="2147483699" r:id="rId45"/>
    <p:sldLayoutId id="2147483700" r:id="rId46"/>
    <p:sldLayoutId id="2147483701" r:id="rId47"/>
    <p:sldLayoutId id="2147483702" r:id="rId48"/>
    <p:sldLayoutId id="2147483703" r:id="rId49"/>
    <p:sldLayoutId id="2147483704" r:id="rId50"/>
    <p:sldLayoutId id="2147483705" r:id="rId51"/>
    <p:sldLayoutId id="2147483706" r:id="rId52"/>
    <p:sldLayoutId id="2147483707" r:id="rId53"/>
    <p:sldLayoutId id="2147483708" r:id="rId54"/>
    <p:sldLayoutId id="2147483709" r:id="rId55"/>
    <p:sldLayoutId id="2147483710" r:id="rId56"/>
    <p:sldLayoutId id="2147483711" r:id="rId57"/>
    <p:sldLayoutId id="2147483712" r:id="rId58"/>
    <p:sldLayoutId id="2147483713" r:id="rId59"/>
    <p:sldLayoutId id="2147483714" r:id="rId60"/>
    <p:sldLayoutId id="2147483715" r:id="rId61"/>
    <p:sldLayoutId id="2147483716" r:id="rId62"/>
    <p:sldLayoutId id="2147483717" r:id="rId63"/>
    <p:sldLayoutId id="2147483718" r:id="rId64"/>
    <p:sldLayoutId id="2147483719" r:id="rId65"/>
    <p:sldLayoutId id="2147483721" r:id="rId66"/>
    <p:sldLayoutId id="2147483722" r:id="rId67"/>
    <p:sldLayoutId id="2147483723" r:id="rId68"/>
    <p:sldLayoutId id="2147483724" r:id="rId69"/>
    <p:sldLayoutId id="2147483725" r:id="rId70"/>
    <p:sldLayoutId id="2147483726" r:id="rId71"/>
    <p:sldLayoutId id="2147483727" r:id="rId72"/>
    <p:sldLayoutId id="2147483728" r:id="rId73"/>
    <p:sldLayoutId id="2147483729" r:id="rId74"/>
    <p:sldLayoutId id="2147483730" r:id="rId75"/>
    <p:sldLayoutId id="2147483731" r:id="rId76"/>
    <p:sldLayoutId id="2147483732" r:id="rId77"/>
    <p:sldLayoutId id="2147483733" r:id="rId78"/>
    <p:sldLayoutId id="2147483734" r:id="rId79"/>
    <p:sldLayoutId id="2147483735" r:id="rId80"/>
    <p:sldLayoutId id="2147483736" r:id="rId81"/>
    <p:sldLayoutId id="2147483737" r:id="rId82"/>
    <p:sldLayoutId id="2147483738" r:id="rId83"/>
    <p:sldLayoutId id="2147483739" r:id="rId84"/>
    <p:sldLayoutId id="2147483740" r:id="rId85"/>
    <p:sldLayoutId id="2147483741" r:id="rId86"/>
    <p:sldLayoutId id="2147483742" r:id="rId87"/>
    <p:sldLayoutId id="2147483743" r:id="rId88"/>
    <p:sldLayoutId id="2147483744" r:id="rId89"/>
    <p:sldLayoutId id="2147483745" r:id="rId90"/>
    <p:sldLayoutId id="2147483746" r:id="rId91"/>
    <p:sldLayoutId id="2147483747" r:id="rId92"/>
    <p:sldLayoutId id="2147483748" r:id="rId93"/>
    <p:sldLayoutId id="2147483750" r:id="rId94"/>
    <p:sldLayoutId id="2147483751" r:id="rId95"/>
    <p:sldLayoutId id="2147483752" r:id="rId96"/>
    <p:sldLayoutId id="2147483753" r:id="rId97"/>
    <p:sldLayoutId id="2147483754" r:id="rId98"/>
    <p:sldLayoutId id="2147483755" r:id="rId99"/>
    <p:sldLayoutId id="2147483756" r:id="rId100"/>
    <p:sldLayoutId id="2147483757" r:id="rId101"/>
    <p:sldLayoutId id="2147483758" r:id="rId102"/>
    <p:sldLayoutId id="2147483759" r:id="rId103"/>
    <p:sldLayoutId id="2147483760" r:id="rId104"/>
    <p:sldLayoutId id="2147483762" r:id="rId105"/>
    <p:sldLayoutId id="2147483763" r:id="rId106"/>
    <p:sldLayoutId id="2147483764" r:id="rId107"/>
    <p:sldLayoutId id="2147483765" r:id="rId108"/>
    <p:sldLayoutId id="2147483766" r:id="rId109"/>
    <p:sldLayoutId id="2147483767" r:id="rId110"/>
    <p:sldLayoutId id="2147483768" r:id="rId111"/>
    <p:sldLayoutId id="2147483769" r:id="rId112"/>
    <p:sldLayoutId id="2147483772" r:id="rId113"/>
    <p:sldLayoutId id="2147483773" r:id="rId114"/>
    <p:sldLayoutId id="2147483774" r:id="rId115"/>
    <p:sldLayoutId id="2147483775" r:id="rId116"/>
    <p:sldLayoutId id="2147483776" r:id="rId117"/>
    <p:sldLayoutId id="2147483777" r:id="rId118"/>
    <p:sldLayoutId id="2147483778" r:id="rId119"/>
    <p:sldLayoutId id="2147483779" r:id="rId120"/>
    <p:sldLayoutId id="2147483780" r:id="rId121"/>
    <p:sldLayoutId id="2147483781" r:id="rId122"/>
    <p:sldLayoutId id="2147483782" r:id="rId123"/>
    <p:sldLayoutId id="2147483783" r:id="rId124"/>
    <p:sldLayoutId id="2147483784" r:id="rId125"/>
    <p:sldLayoutId id="2147483785" r:id="rId126"/>
    <p:sldLayoutId id="2147483786" r:id="rId127"/>
    <p:sldLayoutId id="2147483787" r:id="rId128"/>
    <p:sldLayoutId id="2147483788" r:id="rId129"/>
    <p:sldLayoutId id="2147483789" r:id="rId130"/>
    <p:sldLayoutId id="2147483790" r:id="rId131"/>
    <p:sldLayoutId id="2147483791" r:id="rId132"/>
    <p:sldLayoutId id="2147483792" r:id="rId133"/>
    <p:sldLayoutId id="2147483793" r:id="rId134"/>
    <p:sldLayoutId id="2147483794" r:id="rId135"/>
    <p:sldLayoutId id="2147483795" r:id="rId136"/>
    <p:sldLayoutId id="2147483796" r:id="rId137"/>
    <p:sldLayoutId id="2147483797" r:id="rId138"/>
    <p:sldLayoutId id="2147483798" r:id="rId13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65">
          <p15:clr>
            <a:srgbClr val="FF00FF"/>
          </p15:clr>
        </p15:guide>
        <p15:guide id="2" pos="5478">
          <p15:clr>
            <a:srgbClr val="FF00FF"/>
          </p15:clr>
        </p15:guide>
        <p15:guide id="3" pos="2909">
          <p15:clr>
            <a:srgbClr val="FF00FF"/>
          </p15:clr>
        </p15:guide>
        <p15:guide id="4" pos="5547">
          <p15:clr>
            <a:srgbClr val="FF00FF"/>
          </p15:clr>
        </p15:guide>
        <p15:guide id="5" pos="1331">
          <p15:clr>
            <a:srgbClr val="FF00FF"/>
          </p15:clr>
        </p15:guide>
        <p15:guide id="6" pos="467">
          <p15:clr>
            <a:srgbClr val="FF00FF"/>
          </p15:clr>
        </p15:guide>
        <p15:guide id="7" pos="530">
          <p15:clr>
            <a:srgbClr val="FF00FF"/>
          </p15:clr>
        </p15:guide>
        <p15:guide id="8" pos="732">
          <p15:clr>
            <a:srgbClr val="FF00FF"/>
          </p15:clr>
        </p15:guide>
        <p15:guide id="9" pos="795">
          <p15:clr>
            <a:srgbClr val="FF00FF"/>
          </p15:clr>
        </p15:guide>
        <p15:guide id="10" pos="991">
          <p15:clr>
            <a:srgbClr val="FF00FF"/>
          </p15:clr>
        </p15:guide>
        <p15:guide id="11" pos="1060">
          <p15:clr>
            <a:srgbClr val="FF00FF"/>
          </p15:clr>
        </p15:guide>
        <p15:guide id="12" pos="1267">
          <p15:clr>
            <a:srgbClr val="FF00FF"/>
          </p15:clr>
        </p15:guide>
        <p15:guide id="13" pos="1319">
          <p15:clr>
            <a:srgbClr val="FF00FF"/>
          </p15:clr>
        </p15:guide>
        <p15:guide id="14" pos="1521">
          <p15:clr>
            <a:srgbClr val="FF00FF"/>
          </p15:clr>
        </p15:guide>
        <p15:guide id="15" pos="1584">
          <p15:clr>
            <a:srgbClr val="FF00FF"/>
          </p15:clr>
        </p15:guide>
        <p15:guide id="16" pos="1786">
          <p15:clr>
            <a:srgbClr val="FF00FF"/>
          </p15:clr>
        </p15:guide>
        <p15:guide id="17" pos="1849">
          <p15:clr>
            <a:srgbClr val="FF00FF"/>
          </p15:clr>
        </p15:guide>
        <p15:guide id="18" pos="2051">
          <p15:clr>
            <a:srgbClr val="FF00FF"/>
          </p15:clr>
        </p15:guide>
        <p15:guide id="19" pos="2114">
          <p15:clr>
            <a:srgbClr val="FF00FF"/>
          </p15:clr>
        </p15:guide>
        <p15:guide id="20" pos="2316">
          <p15:clr>
            <a:srgbClr val="FF00FF"/>
          </p15:clr>
        </p15:guide>
        <p15:guide id="21" pos="2379">
          <p15:clr>
            <a:srgbClr val="FF00FF"/>
          </p15:clr>
        </p15:guide>
        <p15:guide id="22" pos="2575">
          <p15:clr>
            <a:srgbClr val="FF00FF"/>
          </p15:clr>
        </p15:guide>
        <p15:guide id="23" pos="2644">
          <p15:clr>
            <a:srgbClr val="FF00FF"/>
          </p15:clr>
        </p15:guide>
        <p15:guide id="24" pos="2851">
          <p15:clr>
            <a:srgbClr val="FF00FF"/>
          </p15:clr>
        </p15:guide>
        <p15:guide id="25" pos="3110">
          <p15:clr>
            <a:srgbClr val="FF00FF"/>
          </p15:clr>
        </p15:guide>
        <p15:guide id="26" pos="3174">
          <p15:clr>
            <a:srgbClr val="FF00FF"/>
          </p15:clr>
        </p15:guide>
        <p15:guide id="27" pos="3375">
          <p15:clr>
            <a:srgbClr val="FF00FF"/>
          </p15:clr>
        </p15:guide>
        <p15:guide id="28" pos="3439">
          <p15:clr>
            <a:srgbClr val="FF00FF"/>
          </p15:clr>
        </p15:guide>
        <p15:guide id="29" pos="3640">
          <p15:clr>
            <a:srgbClr val="FF00FF"/>
          </p15:clr>
        </p15:guide>
        <p15:guide id="30" pos="3698">
          <p15:clr>
            <a:srgbClr val="FF00FF"/>
          </p15:clr>
        </p15:guide>
        <p15:guide id="31" pos="3905">
          <p15:clr>
            <a:srgbClr val="FF00FF"/>
          </p15:clr>
        </p15:guide>
        <p15:guide id="32" pos="3963">
          <p15:clr>
            <a:srgbClr val="FF00FF"/>
          </p15:clr>
        </p15:guide>
        <p15:guide id="33" pos="4164">
          <p15:clr>
            <a:srgbClr val="FF00FF"/>
          </p15:clr>
        </p15:guide>
        <p15:guide id="34" pos="4228">
          <p15:clr>
            <a:srgbClr val="FF00FF"/>
          </p15:clr>
        </p15:guide>
        <p15:guide id="35" pos="4429">
          <p15:clr>
            <a:srgbClr val="FF00FF"/>
          </p15:clr>
        </p15:guide>
        <p15:guide id="36" pos="4493">
          <p15:clr>
            <a:srgbClr val="FF00FF"/>
          </p15:clr>
        </p15:guide>
        <p15:guide id="37" pos="4694">
          <p15:clr>
            <a:srgbClr val="FF00FF"/>
          </p15:clr>
        </p15:guide>
        <p15:guide id="38" pos="4752">
          <p15:clr>
            <a:srgbClr val="FF00FF"/>
          </p15:clr>
        </p15:guide>
        <p15:guide id="39" pos="4954">
          <p15:clr>
            <a:srgbClr val="FF00FF"/>
          </p15:clr>
        </p15:guide>
        <p15:guide id="40" pos="5017">
          <p15:clr>
            <a:srgbClr val="FF00FF"/>
          </p15:clr>
        </p15:guide>
        <p15:guide id="41" pos="5219">
          <p15:clr>
            <a:srgbClr val="FF00FF"/>
          </p15:clr>
        </p15:guide>
        <p15:guide id="42" pos="5288">
          <p15:clr>
            <a:srgbClr val="FF00FF"/>
          </p15:clr>
        </p15:guide>
        <p15:guide id="43" orient="horz" pos="559">
          <p15:clr>
            <a:srgbClr val="FF00FF"/>
          </p15:clr>
        </p15:guide>
        <p15:guide id="44" orient="horz" pos="3041">
          <p15:clr>
            <a:srgbClr val="FF00FF"/>
          </p15:clr>
        </p15:guide>
        <p15:guide id="45" orient="horz" pos="202">
          <p15:clr>
            <a:srgbClr val="FF00FF"/>
          </p15:clr>
        </p15:guide>
        <p15:guide id="46" orient="horz" pos="1619">
          <p15:clr>
            <a:srgbClr val="00FFFF"/>
          </p15:clr>
        </p15:guide>
        <p15:guide id="47" pos="2880">
          <p15:clr>
            <a:srgbClr val="00FFFF"/>
          </p15:clr>
        </p15:guide>
        <p15:guide id="48" orient="horz" pos="626">
          <p15:clr>
            <a:srgbClr val="FF00FF"/>
          </p15:clr>
        </p15:guide>
        <p15:guide id="49" orient="horz" pos="2631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severett/reinforcement_learning_EEE_598/tree/main/hw2" TargetMode="External"/><Relationship Id="rId1" Type="http://schemas.openxmlformats.org/officeDocument/2006/relationships/slideLayout" Target="../slideLayouts/slideLayout1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07DCFC-3B98-E0E3-E310-B30DECAE8B3C}"/>
              </a:ext>
            </a:extLst>
          </p:cNvPr>
          <p:cNvSpPr txBox="1"/>
          <p:nvPr/>
        </p:nvSpPr>
        <p:spPr>
          <a:xfrm>
            <a:off x="538162" y="1540698"/>
            <a:ext cx="80676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EEE 598 – Reinforcement Learning in Robotics</a:t>
            </a:r>
          </a:p>
          <a:p>
            <a:pPr algn="ctr"/>
            <a:r>
              <a:rPr lang="en-US" b="1" dirty="0"/>
              <a:t>Fall 2025</a:t>
            </a:r>
          </a:p>
          <a:p>
            <a:pPr algn="ctr"/>
            <a:br>
              <a:rPr lang="en-US" b="1" dirty="0"/>
            </a:br>
            <a:r>
              <a:rPr lang="en-US" sz="1800" b="1" dirty="0"/>
              <a:t>Assignment 2 – October 25</a:t>
            </a:r>
            <a:r>
              <a:rPr lang="en-US" sz="1800" b="1" baseline="30000" dirty="0"/>
              <a:t>th</a:t>
            </a:r>
            <a:r>
              <a:rPr lang="en-US" sz="1800" b="1" dirty="0"/>
              <a:t> , 2025</a:t>
            </a:r>
          </a:p>
          <a:p>
            <a:pPr algn="ctr"/>
            <a:br>
              <a:rPr lang="en-US" b="1" dirty="0"/>
            </a:br>
            <a:br>
              <a:rPr lang="en-US" b="1" dirty="0"/>
            </a:br>
            <a:endParaRPr lang="en-US" b="1" dirty="0"/>
          </a:p>
          <a:p>
            <a:pPr algn="ctr"/>
            <a:r>
              <a:rPr lang="en-US" sz="1600" b="1" dirty="0"/>
              <a:t>Eric Everett</a:t>
            </a:r>
            <a:br>
              <a:rPr lang="en-US" sz="1600" b="1" dirty="0"/>
            </a:br>
            <a:br>
              <a:rPr lang="en-US" sz="1600" b="1" dirty="0"/>
            </a:br>
            <a:r>
              <a:rPr lang="en-US" sz="1600" b="1" dirty="0">
                <a:hlinkClick r:id="rId2"/>
              </a:rPr>
              <a:t>CODE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192702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CEE5D-F170-C755-061E-2F2C8ECF0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F5C7C99-C121-7371-0BED-7F7342006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5" y="320050"/>
            <a:ext cx="8271600" cy="443198"/>
          </a:xfrm>
        </p:spPr>
        <p:txBody>
          <a:bodyPr/>
          <a:lstStyle/>
          <a:p>
            <a:pPr algn="ctr"/>
            <a:r>
              <a:rPr lang="en-US" dirty="0"/>
              <a:t>Code Structure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DE97802-D772-992C-003B-DD5B4F88FA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987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613A122-DFF7-1052-A96C-E87BE0B8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5" y="320050"/>
            <a:ext cx="8271600" cy="443198"/>
          </a:xfrm>
        </p:spPr>
        <p:txBody>
          <a:bodyPr/>
          <a:lstStyle/>
          <a:p>
            <a:pPr algn="ctr"/>
            <a:r>
              <a:rPr lang="en-US" dirty="0"/>
              <a:t>Environment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617527AB-547F-EDBE-0A17-B575F91966B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20899" y="957320"/>
                <a:ext cx="4613725" cy="3985250"/>
              </a:xfrm>
            </p:spPr>
            <p:txBody>
              <a:bodyPr/>
              <a:lstStyle/>
              <a:p>
                <a:r>
                  <a:rPr lang="en-US" dirty="0"/>
                  <a:t>Agent can move in any cardinal direction with a -0.04 reward, with exceptions of terminal states.</a:t>
                </a:r>
              </a:p>
              <a:p>
                <a:r>
                  <a:rPr lang="en-US" dirty="0"/>
                  <a:t>Terminal States have rewards of -1 and 1 respectively. </a:t>
                </a:r>
              </a:p>
              <a:p>
                <a:r>
                  <a:rPr lang="en-US" dirty="0"/>
                  <a:t>At any given move, the agent has a 10% chance of going left and 10% change of going right. </a:t>
                </a:r>
              </a:p>
              <a:p>
                <a:r>
                  <a:rPr lang="en-US" dirty="0"/>
                  <a:t>Coordinate positions are normalized between 0 and 1.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→[0,1]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Normalized coordinates are used for the state argument of the Q-function Neural Network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617527AB-547F-EDBE-0A17-B575F91966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20899" y="957320"/>
                <a:ext cx="4613725" cy="3985250"/>
              </a:xfrm>
              <a:blipFill>
                <a:blip r:embed="rId2"/>
                <a:stretch>
                  <a:fillRect t="-1070" r="-3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Generated image">
            <a:extLst>
              <a:ext uri="{FF2B5EF4-FFF2-40B4-BE49-F238E27FC236}">
                <a16:creationId xmlns:a16="http://schemas.microsoft.com/office/drawing/2014/main" id="{234779CE-27FE-A22C-2416-4C77DDD3F1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4336" b="-175"/>
          <a:stretch>
            <a:fillRect/>
          </a:stretch>
        </p:blipFill>
        <p:spPr>
          <a:xfrm>
            <a:off x="5419725" y="1403829"/>
            <a:ext cx="3657600" cy="2853994"/>
          </a:xfrm>
          <a:prstGeom prst="rect">
            <a:avLst/>
          </a:prstGeom>
          <a:noFill/>
        </p:spPr>
      </p:pic>
      <p:pic>
        <p:nvPicPr>
          <p:cNvPr id="28" name="Picture 27" descr="A black and white compass&#10;&#10;AI-generated content may be incorrect.">
            <a:extLst>
              <a:ext uri="{FF2B5EF4-FFF2-40B4-BE49-F238E27FC236}">
                <a16:creationId xmlns:a16="http://schemas.microsoft.com/office/drawing/2014/main" id="{07C33CC3-E4B7-D603-7708-3F93824E3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700" y="60551"/>
            <a:ext cx="1371600" cy="134327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410ED2E-E647-3B7D-79CB-44E7BD61542B}"/>
              </a:ext>
            </a:extLst>
          </p:cNvPr>
          <p:cNvSpPr txBox="1"/>
          <p:nvPr/>
        </p:nvSpPr>
        <p:spPr>
          <a:xfrm>
            <a:off x="5494265" y="358288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A71E99-B041-6B64-74E4-E74E3D8404BF}"/>
              </a:ext>
            </a:extLst>
          </p:cNvPr>
          <p:cNvSpPr txBox="1"/>
          <p:nvPr/>
        </p:nvSpPr>
        <p:spPr>
          <a:xfrm>
            <a:off x="5409351" y="2830826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0.5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8BE6CA8-C494-22BE-0DA5-1585939195E8}"/>
              </a:ext>
            </a:extLst>
          </p:cNvPr>
          <p:cNvSpPr txBox="1"/>
          <p:nvPr/>
        </p:nvSpPr>
        <p:spPr>
          <a:xfrm>
            <a:off x="5464030" y="196343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14AA620-E12C-969D-534E-41885234C191}"/>
              </a:ext>
            </a:extLst>
          </p:cNvPr>
          <p:cNvSpPr txBox="1"/>
          <p:nvPr/>
        </p:nvSpPr>
        <p:spPr>
          <a:xfrm>
            <a:off x="8439049" y="418276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DABE84-9DD2-D185-9C11-E0B68FC384B5}"/>
              </a:ext>
            </a:extLst>
          </p:cNvPr>
          <p:cNvSpPr txBox="1"/>
          <p:nvPr/>
        </p:nvSpPr>
        <p:spPr>
          <a:xfrm>
            <a:off x="6096203" y="418276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BA0E9-B1D3-A40D-7054-A9629A3A3EF8}"/>
              </a:ext>
            </a:extLst>
          </p:cNvPr>
          <p:cNvSpPr txBox="1"/>
          <p:nvPr/>
        </p:nvSpPr>
        <p:spPr>
          <a:xfrm>
            <a:off x="6765356" y="4193924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0.33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903A10E-5AA0-7C13-8F10-6D6ADDC497BF}"/>
              </a:ext>
            </a:extLst>
          </p:cNvPr>
          <p:cNvSpPr txBox="1"/>
          <p:nvPr/>
        </p:nvSpPr>
        <p:spPr>
          <a:xfrm>
            <a:off x="7521430" y="4193924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0.66</a:t>
            </a:r>
          </a:p>
        </p:txBody>
      </p:sp>
    </p:spTree>
    <p:extLst>
      <p:ext uri="{BB962C8B-B14F-4D97-AF65-F5344CB8AC3E}">
        <p14:creationId xmlns:p14="http://schemas.microsoft.com/office/powerpoint/2010/main" val="2523137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0060E-6871-DC9B-CF86-A1B110029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67707A7-00D1-9C23-97AB-F3D3CE22F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5" y="320050"/>
            <a:ext cx="8271600" cy="443198"/>
          </a:xfrm>
        </p:spPr>
        <p:txBody>
          <a:bodyPr/>
          <a:lstStyle/>
          <a:p>
            <a:pPr algn="ctr"/>
            <a:r>
              <a:rPr lang="en-US" dirty="0"/>
              <a:t>Design Choices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08CA82-FF36-FF15-08D4-7C5F1816E1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353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8E170-08BD-517A-74DE-B2D667D9E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33AA765-4B17-5384-42D7-FF74FAFAF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5" y="320050"/>
            <a:ext cx="8271600" cy="443198"/>
          </a:xfrm>
        </p:spPr>
        <p:txBody>
          <a:bodyPr/>
          <a:lstStyle/>
          <a:p>
            <a:pPr algn="ctr"/>
            <a:r>
              <a:rPr lang="en-US" dirty="0"/>
              <a:t>Algorithms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A40DEBA-96ED-396F-BD3D-2AED20AF5B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895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36E37-D3A5-44D9-74EC-BD6FD73F7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3F97930-1D0B-5E1A-0CB9-C841628F1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5" y="320050"/>
            <a:ext cx="8271600" cy="443198"/>
          </a:xfrm>
        </p:spPr>
        <p:txBody>
          <a:bodyPr/>
          <a:lstStyle/>
          <a:p>
            <a:pPr algn="ctr"/>
            <a:r>
              <a:rPr lang="en-US" dirty="0"/>
              <a:t>Results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87876D-646C-8737-1FC3-1A756ADE6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408474"/>
      </p:ext>
    </p:extLst>
  </p:cSld>
  <p:clrMapOvr>
    <a:masterClrMapping/>
  </p:clrMapOvr>
</p:sld>
</file>

<file path=ppt/theme/theme1.xml><?xml version="1.0" encoding="utf-8"?>
<a:theme xmlns:a="http://schemas.openxmlformats.org/drawingml/2006/main" name="2025 Official ASU Template Master (from Enterprise Brand Strategy and Management)">
  <a:themeElements>
    <a:clrScheme name="Simple Light">
      <a:dk1>
        <a:srgbClr val="191919"/>
      </a:dk1>
      <a:lt1>
        <a:srgbClr val="FFFFFF"/>
      </a:lt1>
      <a:dk2>
        <a:srgbClr val="747474"/>
      </a:dk2>
      <a:lt2>
        <a:srgbClr val="E8E8E8"/>
      </a:lt2>
      <a:accent1>
        <a:srgbClr val="FFC627"/>
      </a:accent1>
      <a:accent2>
        <a:srgbClr val="8C1D40"/>
      </a:accent2>
      <a:accent3>
        <a:srgbClr val="78BE20"/>
      </a:accent3>
      <a:accent4>
        <a:srgbClr val="FF7F32"/>
      </a:accent4>
      <a:accent5>
        <a:srgbClr val="00A3E0"/>
      </a:accent5>
      <a:accent6>
        <a:srgbClr val="CC2F2F"/>
      </a:accent6>
      <a:hlink>
        <a:srgbClr val="8C1D4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120</Words>
  <Application>Microsoft Office PowerPoint</Application>
  <PresentationFormat>On-screen Show (16:9)</PresentationFormat>
  <Paragraphs>22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Cambria Math</vt:lpstr>
      <vt:lpstr>2025 Official ASU Template Master (from Enterprise Brand Strategy and Management)</vt:lpstr>
      <vt:lpstr>PowerPoint Presentation</vt:lpstr>
      <vt:lpstr>Code Structure </vt:lpstr>
      <vt:lpstr>Environment </vt:lpstr>
      <vt:lpstr>Design Choices </vt:lpstr>
      <vt:lpstr>Algorithms </vt:lpstr>
      <vt:lpstr>Results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E.J. Everett</dc:creator>
  <cp:lastModifiedBy>Eric Everett</cp:lastModifiedBy>
  <cp:revision>19</cp:revision>
  <dcterms:modified xsi:type="dcterms:W3CDTF">2025-10-23T04:24:30Z</dcterms:modified>
</cp:coreProperties>
</file>